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3" r:id="rId7"/>
    <p:sldId id="262" r:id="rId8"/>
    <p:sldId id="264" r:id="rId9"/>
    <p:sldId id="266" r:id="rId10"/>
  </p:sldIdLst>
  <p:sldSz cx="18288000" cy="10287000"/>
  <p:notesSz cx="6858000" cy="9144000"/>
  <p:embeddedFontLst>
    <p:embeddedFont>
      <p:font typeface="思源黑体-超粗体" panose="02010600030101010101" charset="-122"/>
      <p:regular r:id="rId11"/>
    </p:embeddedFont>
    <p:embeddedFont>
      <p:font typeface="思源黑体-粗体" panose="02010600030101010101" charset="-122"/>
      <p:regular r:id="rId12"/>
    </p:embeddedFont>
    <p:embeddedFont>
      <p:font typeface="思源黑体-粗体 Bold" panose="02010600030101010101" charset="-122"/>
      <p:regular r:id="rId13"/>
    </p:embeddedFont>
    <p:embeddedFont>
      <p:font typeface="Montserrat" panose="00000500000000000000" pitchFamily="2" charset="0"/>
      <p:regular r:id="rId14"/>
      <p:bold r:id="rId15"/>
      <p:italic r:id="rId16"/>
      <p:boldItalic r:id="rId17"/>
    </p:embeddedFont>
    <p:embeddedFont>
      <p:font typeface="Montserrat Ultra-Bold" panose="02010600030101010101"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50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26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1.svg"/><Relationship Id="rId18" Type="http://schemas.openxmlformats.org/officeDocument/2006/relationships/image" Target="../media/image32.png"/><Relationship Id="rId3" Type="http://schemas.openxmlformats.org/officeDocument/2006/relationships/image" Target="../media/image23.svg"/><Relationship Id="rId7" Type="http://schemas.openxmlformats.org/officeDocument/2006/relationships/image" Target="../media/image27.svg"/><Relationship Id="rId12" Type="http://schemas.openxmlformats.org/officeDocument/2006/relationships/image" Target="../media/image30.png"/><Relationship Id="rId17" Type="http://schemas.openxmlformats.org/officeDocument/2006/relationships/image" Target="../media/image11.png"/><Relationship Id="rId2" Type="http://schemas.openxmlformats.org/officeDocument/2006/relationships/image" Target="../media/image22.png"/><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image" Target="../media/image16.sv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8.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9.sv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8.gif"/></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17.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
            <a:ext cx="18288000" cy="9901990"/>
          </a:xfrm>
          <a:custGeom>
            <a:avLst/>
            <a:gdLst/>
            <a:ahLst/>
            <a:cxnLst/>
            <a:rect l="l" t="t" r="r" b="b"/>
            <a:pathLst>
              <a:path w="18288000" h="9901990">
                <a:moveTo>
                  <a:pt x="0" y="0"/>
                </a:moveTo>
                <a:lnTo>
                  <a:pt x="18288000" y="0"/>
                </a:lnTo>
                <a:lnTo>
                  <a:pt x="18288000" y="9901991"/>
                </a:lnTo>
                <a:lnTo>
                  <a:pt x="0" y="9901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 name="Freeform 3"/>
          <p:cNvSpPr/>
          <p:nvPr/>
        </p:nvSpPr>
        <p:spPr>
          <a:xfrm>
            <a:off x="1040418" y="4180219"/>
            <a:ext cx="17247582" cy="5735139"/>
          </a:xfrm>
          <a:custGeom>
            <a:avLst/>
            <a:gdLst/>
            <a:ahLst/>
            <a:cxnLst/>
            <a:rect l="l" t="t" r="r" b="b"/>
            <a:pathLst>
              <a:path w="17247582" h="5735139">
                <a:moveTo>
                  <a:pt x="0" y="0"/>
                </a:moveTo>
                <a:lnTo>
                  <a:pt x="17247582" y="0"/>
                </a:lnTo>
                <a:lnTo>
                  <a:pt x="17247582" y="5735139"/>
                </a:lnTo>
                <a:lnTo>
                  <a:pt x="0" y="57351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4" name="Freeform 4"/>
          <p:cNvSpPr/>
          <p:nvPr/>
        </p:nvSpPr>
        <p:spPr>
          <a:xfrm>
            <a:off x="11600746" y="0"/>
            <a:ext cx="6687253" cy="4355434"/>
          </a:xfrm>
          <a:custGeom>
            <a:avLst/>
            <a:gdLst/>
            <a:ahLst/>
            <a:cxnLst/>
            <a:rect l="l" t="t" r="r" b="b"/>
            <a:pathLst>
              <a:path w="6687253" h="4355434">
                <a:moveTo>
                  <a:pt x="0" y="0"/>
                </a:moveTo>
                <a:lnTo>
                  <a:pt x="6687254" y="0"/>
                </a:lnTo>
                <a:lnTo>
                  <a:pt x="6687254" y="4355434"/>
                </a:lnTo>
                <a:lnTo>
                  <a:pt x="0" y="43554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
        <p:nvSpPr>
          <p:cNvPr id="5" name="Freeform 5"/>
          <p:cNvSpPr/>
          <p:nvPr/>
        </p:nvSpPr>
        <p:spPr>
          <a:xfrm>
            <a:off x="12488776" y="2646946"/>
            <a:ext cx="1106907" cy="1106907"/>
          </a:xfrm>
          <a:custGeom>
            <a:avLst/>
            <a:gdLst/>
            <a:ahLst/>
            <a:cxnLst/>
            <a:rect l="l" t="t" r="r" b="b"/>
            <a:pathLst>
              <a:path w="1106907" h="1106907">
                <a:moveTo>
                  <a:pt x="0" y="0"/>
                </a:moveTo>
                <a:lnTo>
                  <a:pt x="1106908" y="0"/>
                </a:lnTo>
                <a:lnTo>
                  <a:pt x="1106908" y="1106908"/>
                </a:lnTo>
                <a:lnTo>
                  <a:pt x="0" y="11069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6" name="TextBox 6"/>
          <p:cNvSpPr txBox="1"/>
          <p:nvPr/>
        </p:nvSpPr>
        <p:spPr>
          <a:xfrm>
            <a:off x="2913418" y="3195902"/>
            <a:ext cx="12006224" cy="3009900"/>
          </a:xfrm>
          <a:prstGeom prst="rect">
            <a:avLst/>
          </a:prstGeom>
        </p:spPr>
        <p:txBody>
          <a:bodyPr lIns="0" tIns="0" rIns="0" bIns="0" rtlCol="0" anchor="t">
            <a:spAutoFit/>
          </a:bodyPr>
          <a:lstStyle/>
          <a:p>
            <a:pPr algn="ctr">
              <a:lnSpc>
                <a:spcPts val="11880"/>
              </a:lnSpc>
            </a:pPr>
            <a:r>
              <a:rPr lang="en-US" sz="9900" dirty="0" err="1">
                <a:solidFill>
                  <a:srgbClr val="FFFFFF"/>
                </a:solidFill>
                <a:ea typeface="思源黑体-超粗体"/>
              </a:rPr>
              <a:t>北京邮电大学</a:t>
            </a:r>
            <a:endParaRPr lang="en-US" sz="9900" dirty="0">
              <a:solidFill>
                <a:srgbClr val="FFFFFF"/>
              </a:solidFill>
              <a:ea typeface="思源黑体-超粗体"/>
            </a:endParaRPr>
          </a:p>
          <a:p>
            <a:pPr algn="ctr">
              <a:lnSpc>
                <a:spcPts val="11880"/>
              </a:lnSpc>
            </a:pPr>
            <a:r>
              <a:rPr lang="en-US" sz="9900" dirty="0" err="1">
                <a:solidFill>
                  <a:srgbClr val="FFFFFF"/>
                </a:solidFill>
                <a:latin typeface="思源黑体-超粗体"/>
                <a:ea typeface="思源黑体-超粗体"/>
              </a:rPr>
              <a:t>活力﻿风PPT</a:t>
            </a:r>
            <a:endParaRPr lang="en-US" sz="9900" dirty="0">
              <a:solidFill>
                <a:srgbClr val="FFFFFF"/>
              </a:solidFill>
              <a:latin typeface="思源黑体-超粗体"/>
              <a:ea typeface="思源黑体-超粗体"/>
            </a:endParaRPr>
          </a:p>
        </p:txBody>
      </p:sp>
      <p:sp>
        <p:nvSpPr>
          <p:cNvPr id="7" name="Freeform 7"/>
          <p:cNvSpPr/>
          <p:nvPr/>
        </p:nvSpPr>
        <p:spPr>
          <a:xfrm>
            <a:off x="0" y="3441030"/>
            <a:ext cx="2839454" cy="4908885"/>
          </a:xfrm>
          <a:custGeom>
            <a:avLst/>
            <a:gdLst/>
            <a:ahLst/>
            <a:cxnLst/>
            <a:rect l="l" t="t" r="r" b="b"/>
            <a:pathLst>
              <a:path w="2839454" h="4908885">
                <a:moveTo>
                  <a:pt x="0" y="0"/>
                </a:moveTo>
                <a:lnTo>
                  <a:pt x="2839454" y="0"/>
                </a:lnTo>
                <a:lnTo>
                  <a:pt x="2839454" y="4908885"/>
                </a:lnTo>
                <a:lnTo>
                  <a:pt x="0" y="49088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CN" altLang="en-US"/>
          </a:p>
        </p:txBody>
      </p:sp>
      <p:grpSp>
        <p:nvGrpSpPr>
          <p:cNvPr id="8" name="Group 8"/>
          <p:cNvGrpSpPr/>
          <p:nvPr/>
        </p:nvGrpSpPr>
        <p:grpSpPr>
          <a:xfrm>
            <a:off x="3328236" y="2510088"/>
            <a:ext cx="1549064" cy="1549064"/>
            <a:chOff x="0" y="0"/>
            <a:chExt cx="2065418" cy="2065418"/>
          </a:xfrm>
        </p:grpSpPr>
        <p:sp>
          <p:nvSpPr>
            <p:cNvPr id="9" name="Freeform 9"/>
            <p:cNvSpPr/>
            <p:nvPr/>
          </p:nvSpPr>
          <p:spPr>
            <a:xfrm>
              <a:off x="38100" y="38100"/>
              <a:ext cx="1989328" cy="1989328"/>
            </a:xfrm>
            <a:custGeom>
              <a:avLst/>
              <a:gdLst/>
              <a:ahLst/>
              <a:cxnLst/>
              <a:rect l="l" t="t" r="r" b="b"/>
              <a:pathLst>
                <a:path w="1989328" h="1989328">
                  <a:moveTo>
                    <a:pt x="0" y="994664"/>
                  </a:moveTo>
                  <a:cubicBezTo>
                    <a:pt x="0" y="445262"/>
                    <a:pt x="445262" y="0"/>
                    <a:pt x="994664" y="0"/>
                  </a:cubicBezTo>
                  <a:cubicBezTo>
                    <a:pt x="1544066" y="0"/>
                    <a:pt x="1989328" y="445262"/>
                    <a:pt x="1989328" y="994664"/>
                  </a:cubicBezTo>
                  <a:cubicBezTo>
                    <a:pt x="1989328" y="1544066"/>
                    <a:pt x="1544066" y="1989328"/>
                    <a:pt x="994664" y="1989328"/>
                  </a:cubicBezTo>
                  <a:cubicBezTo>
                    <a:pt x="445262" y="1989328"/>
                    <a:pt x="0" y="1543939"/>
                    <a:pt x="0" y="994664"/>
                  </a:cubicBezTo>
                  <a:close/>
                </a:path>
              </a:pathLst>
            </a:custGeom>
            <a:blipFill>
              <a:blip r:embed="rId12"/>
              <a:stretch>
                <a:fillRect/>
              </a:stretch>
            </a:blipFill>
          </p:spPr>
          <p:txBody>
            <a:bodyPr/>
            <a:lstStyle/>
            <a:p>
              <a:endParaRPr lang="zh-CN" altLang="en-US"/>
            </a:p>
          </p:txBody>
        </p:sp>
        <p:sp>
          <p:nvSpPr>
            <p:cNvPr id="10" name="Freeform 10"/>
            <p:cNvSpPr/>
            <p:nvPr/>
          </p:nvSpPr>
          <p:spPr>
            <a:xfrm>
              <a:off x="0" y="0"/>
              <a:ext cx="2065528" cy="2065528"/>
            </a:xfrm>
            <a:custGeom>
              <a:avLst/>
              <a:gdLst/>
              <a:ahLst/>
              <a:cxnLst/>
              <a:rect l="l" t="t" r="r" b="b"/>
              <a:pathLst>
                <a:path w="2065528" h="2065528">
                  <a:moveTo>
                    <a:pt x="0" y="1032764"/>
                  </a:moveTo>
                  <a:cubicBezTo>
                    <a:pt x="0" y="462407"/>
                    <a:pt x="462407" y="0"/>
                    <a:pt x="1032764" y="0"/>
                  </a:cubicBezTo>
                  <a:lnTo>
                    <a:pt x="1032764" y="38100"/>
                  </a:lnTo>
                  <a:lnTo>
                    <a:pt x="1032764" y="0"/>
                  </a:lnTo>
                  <a:cubicBezTo>
                    <a:pt x="1603121" y="0"/>
                    <a:pt x="2065528" y="462407"/>
                    <a:pt x="2065528" y="1032764"/>
                  </a:cubicBezTo>
                  <a:lnTo>
                    <a:pt x="2027428" y="1032764"/>
                  </a:lnTo>
                  <a:lnTo>
                    <a:pt x="2065528" y="1032764"/>
                  </a:lnTo>
                  <a:cubicBezTo>
                    <a:pt x="2065528" y="1603121"/>
                    <a:pt x="1603121" y="2065528"/>
                    <a:pt x="1032764" y="2065528"/>
                  </a:cubicBezTo>
                  <a:lnTo>
                    <a:pt x="1032764" y="2027428"/>
                  </a:lnTo>
                  <a:lnTo>
                    <a:pt x="1032764" y="2065528"/>
                  </a:lnTo>
                  <a:cubicBezTo>
                    <a:pt x="462407" y="2065401"/>
                    <a:pt x="0" y="1603121"/>
                    <a:pt x="0" y="1032764"/>
                  </a:cubicBezTo>
                  <a:lnTo>
                    <a:pt x="38100" y="1032764"/>
                  </a:lnTo>
                  <a:lnTo>
                    <a:pt x="76200" y="1032764"/>
                  </a:lnTo>
                  <a:lnTo>
                    <a:pt x="38100" y="1032764"/>
                  </a:lnTo>
                  <a:lnTo>
                    <a:pt x="0" y="1032764"/>
                  </a:lnTo>
                  <a:moveTo>
                    <a:pt x="76200" y="1032764"/>
                  </a:moveTo>
                  <a:cubicBezTo>
                    <a:pt x="76200" y="1053846"/>
                    <a:pt x="59182" y="1070864"/>
                    <a:pt x="38100" y="1070864"/>
                  </a:cubicBezTo>
                  <a:cubicBezTo>
                    <a:pt x="17018" y="1070864"/>
                    <a:pt x="0" y="1053846"/>
                    <a:pt x="0" y="1032764"/>
                  </a:cubicBezTo>
                  <a:cubicBezTo>
                    <a:pt x="0" y="1011682"/>
                    <a:pt x="17018" y="994664"/>
                    <a:pt x="38100" y="994664"/>
                  </a:cubicBezTo>
                  <a:cubicBezTo>
                    <a:pt x="59182" y="994664"/>
                    <a:pt x="76200" y="1011682"/>
                    <a:pt x="76200" y="1032764"/>
                  </a:cubicBezTo>
                  <a:cubicBezTo>
                    <a:pt x="76200" y="1561084"/>
                    <a:pt x="504444" y="1989328"/>
                    <a:pt x="1032764" y="1989328"/>
                  </a:cubicBezTo>
                  <a:cubicBezTo>
                    <a:pt x="1561084" y="1989328"/>
                    <a:pt x="1989328" y="1561084"/>
                    <a:pt x="1989328" y="1032764"/>
                  </a:cubicBezTo>
                  <a:cubicBezTo>
                    <a:pt x="1989328" y="504444"/>
                    <a:pt x="1560957" y="76200"/>
                    <a:pt x="1032764" y="76200"/>
                  </a:cubicBezTo>
                  <a:lnTo>
                    <a:pt x="1032764" y="38100"/>
                  </a:lnTo>
                  <a:lnTo>
                    <a:pt x="1032764" y="76200"/>
                  </a:lnTo>
                  <a:cubicBezTo>
                    <a:pt x="504444" y="76200"/>
                    <a:pt x="76200" y="504444"/>
                    <a:pt x="76200" y="1032764"/>
                  </a:cubicBezTo>
                  <a:close/>
                </a:path>
              </a:pathLst>
            </a:custGeom>
            <a:solidFill>
              <a:srgbClr val="FFFFFF"/>
            </a:solidFill>
          </p:spPr>
          <p:txBody>
            <a:bodyPr/>
            <a:lstStyle/>
            <a:p>
              <a:endParaRPr lang="zh-CN" altLang="en-US"/>
            </a:p>
          </p:txBody>
        </p:sp>
      </p:grpSp>
      <p:sp>
        <p:nvSpPr>
          <p:cNvPr id="11" name="Freeform 11"/>
          <p:cNvSpPr/>
          <p:nvPr/>
        </p:nvSpPr>
        <p:spPr>
          <a:xfrm>
            <a:off x="616118" y="4788568"/>
            <a:ext cx="548439" cy="2439904"/>
          </a:xfrm>
          <a:custGeom>
            <a:avLst/>
            <a:gdLst/>
            <a:ahLst/>
            <a:cxnLst/>
            <a:rect l="l" t="t" r="r" b="b"/>
            <a:pathLst>
              <a:path w="548439" h="2439904">
                <a:moveTo>
                  <a:pt x="0" y="0"/>
                </a:moveTo>
                <a:lnTo>
                  <a:pt x="548438" y="0"/>
                </a:lnTo>
                <a:lnTo>
                  <a:pt x="548438" y="2439905"/>
                </a:lnTo>
                <a:lnTo>
                  <a:pt x="0" y="243990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CN" altLang="en-US"/>
          </a:p>
        </p:txBody>
      </p:sp>
      <p:grpSp>
        <p:nvGrpSpPr>
          <p:cNvPr id="12" name="Group 12"/>
          <p:cNvGrpSpPr/>
          <p:nvPr/>
        </p:nvGrpSpPr>
        <p:grpSpPr>
          <a:xfrm>
            <a:off x="13903995" y="6985836"/>
            <a:ext cx="1549064" cy="1549063"/>
            <a:chOff x="0" y="0"/>
            <a:chExt cx="2065418" cy="2065418"/>
          </a:xfrm>
        </p:grpSpPr>
        <p:sp>
          <p:nvSpPr>
            <p:cNvPr id="13" name="Freeform 13"/>
            <p:cNvSpPr/>
            <p:nvPr/>
          </p:nvSpPr>
          <p:spPr>
            <a:xfrm>
              <a:off x="38100" y="38100"/>
              <a:ext cx="1989328" cy="1989328"/>
            </a:xfrm>
            <a:custGeom>
              <a:avLst/>
              <a:gdLst/>
              <a:ahLst/>
              <a:cxnLst/>
              <a:rect l="l" t="t" r="r" b="b"/>
              <a:pathLst>
                <a:path w="1989328" h="1989328">
                  <a:moveTo>
                    <a:pt x="0" y="994664"/>
                  </a:moveTo>
                  <a:cubicBezTo>
                    <a:pt x="0" y="445262"/>
                    <a:pt x="445262" y="0"/>
                    <a:pt x="994664" y="0"/>
                  </a:cubicBezTo>
                  <a:cubicBezTo>
                    <a:pt x="1544066" y="0"/>
                    <a:pt x="1989328" y="445262"/>
                    <a:pt x="1989328" y="994664"/>
                  </a:cubicBezTo>
                  <a:cubicBezTo>
                    <a:pt x="1989328" y="1544066"/>
                    <a:pt x="1544066" y="1989328"/>
                    <a:pt x="994664" y="1989328"/>
                  </a:cubicBezTo>
                  <a:cubicBezTo>
                    <a:pt x="445262" y="1989328"/>
                    <a:pt x="0" y="1543939"/>
                    <a:pt x="0" y="994664"/>
                  </a:cubicBezTo>
                  <a:close/>
                </a:path>
              </a:pathLst>
            </a:custGeom>
            <a:blipFill>
              <a:blip r:embed="rId15"/>
              <a:stretch>
                <a:fillRect l="-4173" r="-4173"/>
              </a:stretch>
            </a:blipFill>
          </p:spPr>
          <p:txBody>
            <a:bodyPr/>
            <a:lstStyle/>
            <a:p>
              <a:endParaRPr lang="zh-CN" altLang="en-US"/>
            </a:p>
          </p:txBody>
        </p:sp>
        <p:sp>
          <p:nvSpPr>
            <p:cNvPr id="14" name="Freeform 14"/>
            <p:cNvSpPr/>
            <p:nvPr/>
          </p:nvSpPr>
          <p:spPr>
            <a:xfrm>
              <a:off x="0" y="0"/>
              <a:ext cx="2065528" cy="2065528"/>
            </a:xfrm>
            <a:custGeom>
              <a:avLst/>
              <a:gdLst/>
              <a:ahLst/>
              <a:cxnLst/>
              <a:rect l="l" t="t" r="r" b="b"/>
              <a:pathLst>
                <a:path w="2065528" h="2065528">
                  <a:moveTo>
                    <a:pt x="0" y="1032764"/>
                  </a:moveTo>
                  <a:cubicBezTo>
                    <a:pt x="0" y="462407"/>
                    <a:pt x="462407" y="0"/>
                    <a:pt x="1032764" y="0"/>
                  </a:cubicBezTo>
                  <a:lnTo>
                    <a:pt x="1032764" y="38100"/>
                  </a:lnTo>
                  <a:lnTo>
                    <a:pt x="1032764" y="0"/>
                  </a:lnTo>
                  <a:cubicBezTo>
                    <a:pt x="1603121" y="0"/>
                    <a:pt x="2065528" y="462407"/>
                    <a:pt x="2065528" y="1032764"/>
                  </a:cubicBezTo>
                  <a:lnTo>
                    <a:pt x="2027428" y="1032764"/>
                  </a:lnTo>
                  <a:lnTo>
                    <a:pt x="2065528" y="1032764"/>
                  </a:lnTo>
                  <a:cubicBezTo>
                    <a:pt x="2065528" y="1603121"/>
                    <a:pt x="1603121" y="2065528"/>
                    <a:pt x="1032764" y="2065528"/>
                  </a:cubicBezTo>
                  <a:lnTo>
                    <a:pt x="1032764" y="2027428"/>
                  </a:lnTo>
                  <a:lnTo>
                    <a:pt x="1032764" y="2065528"/>
                  </a:lnTo>
                  <a:cubicBezTo>
                    <a:pt x="462407" y="2065401"/>
                    <a:pt x="0" y="1603121"/>
                    <a:pt x="0" y="1032764"/>
                  </a:cubicBezTo>
                  <a:lnTo>
                    <a:pt x="38100" y="1032764"/>
                  </a:lnTo>
                  <a:lnTo>
                    <a:pt x="76200" y="1032764"/>
                  </a:lnTo>
                  <a:lnTo>
                    <a:pt x="38100" y="1032764"/>
                  </a:lnTo>
                  <a:lnTo>
                    <a:pt x="0" y="1032764"/>
                  </a:lnTo>
                  <a:moveTo>
                    <a:pt x="76200" y="1032764"/>
                  </a:moveTo>
                  <a:cubicBezTo>
                    <a:pt x="76200" y="1053846"/>
                    <a:pt x="59182" y="1070864"/>
                    <a:pt x="38100" y="1070864"/>
                  </a:cubicBezTo>
                  <a:cubicBezTo>
                    <a:pt x="17018" y="1070864"/>
                    <a:pt x="0" y="1053846"/>
                    <a:pt x="0" y="1032764"/>
                  </a:cubicBezTo>
                  <a:cubicBezTo>
                    <a:pt x="0" y="1011682"/>
                    <a:pt x="17018" y="994664"/>
                    <a:pt x="38100" y="994664"/>
                  </a:cubicBezTo>
                  <a:cubicBezTo>
                    <a:pt x="59182" y="994664"/>
                    <a:pt x="76200" y="1011682"/>
                    <a:pt x="76200" y="1032764"/>
                  </a:cubicBezTo>
                  <a:cubicBezTo>
                    <a:pt x="76200" y="1561084"/>
                    <a:pt x="504444" y="1989328"/>
                    <a:pt x="1032764" y="1989328"/>
                  </a:cubicBezTo>
                  <a:cubicBezTo>
                    <a:pt x="1561084" y="1989328"/>
                    <a:pt x="1989328" y="1561084"/>
                    <a:pt x="1989328" y="1032764"/>
                  </a:cubicBezTo>
                  <a:cubicBezTo>
                    <a:pt x="1989328" y="504444"/>
                    <a:pt x="1560957" y="76200"/>
                    <a:pt x="1032764" y="76200"/>
                  </a:cubicBezTo>
                  <a:lnTo>
                    <a:pt x="1032764" y="38100"/>
                  </a:lnTo>
                  <a:lnTo>
                    <a:pt x="1032764" y="76200"/>
                  </a:lnTo>
                  <a:cubicBezTo>
                    <a:pt x="504444" y="76200"/>
                    <a:pt x="76200" y="504444"/>
                    <a:pt x="76200" y="1032764"/>
                  </a:cubicBezTo>
                  <a:close/>
                </a:path>
              </a:pathLst>
            </a:custGeom>
            <a:solidFill>
              <a:srgbClr val="FFFFFF"/>
            </a:solidFill>
          </p:spPr>
          <p:txBody>
            <a:bodyPr/>
            <a:lstStyle/>
            <a:p>
              <a:endParaRPr lang="zh-CN" altLang="en-US"/>
            </a:p>
          </p:txBody>
        </p:sp>
      </p:grpSp>
      <p:grpSp>
        <p:nvGrpSpPr>
          <p:cNvPr id="15" name="Group 15"/>
          <p:cNvGrpSpPr/>
          <p:nvPr/>
        </p:nvGrpSpPr>
        <p:grpSpPr>
          <a:xfrm>
            <a:off x="7700211" y="7574548"/>
            <a:ext cx="3681663" cy="866271"/>
            <a:chOff x="0" y="0"/>
            <a:chExt cx="4908884" cy="1155028"/>
          </a:xfrm>
        </p:grpSpPr>
        <p:sp>
          <p:nvSpPr>
            <p:cNvPr id="16" name="Freeform 16"/>
            <p:cNvSpPr/>
            <p:nvPr/>
          </p:nvSpPr>
          <p:spPr>
            <a:xfrm>
              <a:off x="0" y="0"/>
              <a:ext cx="4908804" cy="1155065"/>
            </a:xfrm>
            <a:custGeom>
              <a:avLst/>
              <a:gdLst/>
              <a:ahLst/>
              <a:cxnLst/>
              <a:rect l="l" t="t" r="r" b="b"/>
              <a:pathLst>
                <a:path w="4908804" h="1155065">
                  <a:moveTo>
                    <a:pt x="0" y="577469"/>
                  </a:moveTo>
                  <a:cubicBezTo>
                    <a:pt x="0" y="258572"/>
                    <a:pt x="258572" y="0"/>
                    <a:pt x="577469" y="0"/>
                  </a:cubicBezTo>
                  <a:lnTo>
                    <a:pt x="4331335" y="0"/>
                  </a:lnTo>
                  <a:cubicBezTo>
                    <a:pt x="4650232" y="0"/>
                    <a:pt x="4908804" y="258572"/>
                    <a:pt x="4908804" y="577469"/>
                  </a:cubicBezTo>
                  <a:cubicBezTo>
                    <a:pt x="4908804" y="896366"/>
                    <a:pt x="4650232" y="1154938"/>
                    <a:pt x="4331335" y="1154938"/>
                  </a:cubicBezTo>
                  <a:lnTo>
                    <a:pt x="577469" y="1154938"/>
                  </a:lnTo>
                  <a:cubicBezTo>
                    <a:pt x="258572" y="1155065"/>
                    <a:pt x="0" y="896493"/>
                    <a:pt x="0" y="577469"/>
                  </a:cubicBezTo>
                  <a:close/>
                </a:path>
              </a:pathLst>
            </a:custGeom>
            <a:solidFill>
              <a:srgbClr val="FF025D"/>
            </a:solidFill>
          </p:spPr>
          <p:txBody>
            <a:bodyPr/>
            <a:lstStyle/>
            <a:p>
              <a:endParaRPr lang="zh-CN" altLang="en-US"/>
            </a:p>
          </p:txBody>
        </p:sp>
      </p:grpSp>
      <p:sp>
        <p:nvSpPr>
          <p:cNvPr id="17" name="Freeform 17"/>
          <p:cNvSpPr/>
          <p:nvPr/>
        </p:nvSpPr>
        <p:spPr>
          <a:xfrm>
            <a:off x="6565228" y="7594598"/>
            <a:ext cx="762002" cy="762002"/>
          </a:xfrm>
          <a:custGeom>
            <a:avLst/>
            <a:gdLst/>
            <a:ahLst/>
            <a:cxnLst/>
            <a:rect l="l" t="t" r="r" b="b"/>
            <a:pathLst>
              <a:path w="762002" h="762002">
                <a:moveTo>
                  <a:pt x="0" y="0"/>
                </a:moveTo>
                <a:lnTo>
                  <a:pt x="762002" y="0"/>
                </a:lnTo>
                <a:lnTo>
                  <a:pt x="762002" y="762001"/>
                </a:lnTo>
                <a:lnTo>
                  <a:pt x="0" y="76200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CN" altLang="en-US"/>
          </a:p>
        </p:txBody>
      </p:sp>
      <p:sp>
        <p:nvSpPr>
          <p:cNvPr id="18" name="TextBox 18"/>
          <p:cNvSpPr txBox="1"/>
          <p:nvPr/>
        </p:nvSpPr>
        <p:spPr>
          <a:xfrm>
            <a:off x="1499691" y="909655"/>
            <a:ext cx="3367144" cy="247650"/>
          </a:xfrm>
          <a:prstGeom prst="rect">
            <a:avLst/>
          </a:prstGeom>
        </p:spPr>
        <p:txBody>
          <a:bodyPr lIns="0" tIns="0" rIns="0" bIns="0" rtlCol="0" anchor="t">
            <a:spAutoFit/>
          </a:bodyPr>
          <a:lstStyle/>
          <a:p>
            <a:pPr algn="l">
              <a:lnSpc>
                <a:spcPts val="1980"/>
              </a:lnSpc>
            </a:pPr>
            <a:r>
              <a:rPr lang="en-US" sz="1650">
                <a:solidFill>
                  <a:srgbClr val="FFFFFF"/>
                </a:solidFill>
                <a:latin typeface="Montserrat Ultra-Bold"/>
              </a:rPr>
              <a:t>BUPT</a:t>
            </a:r>
          </a:p>
        </p:txBody>
      </p:sp>
      <p:sp>
        <p:nvSpPr>
          <p:cNvPr id="19" name="AutoShape 19"/>
          <p:cNvSpPr/>
          <p:nvPr/>
        </p:nvSpPr>
        <p:spPr>
          <a:xfrm>
            <a:off x="2297694" y="905733"/>
            <a:ext cx="9525" cy="251572"/>
          </a:xfrm>
          <a:prstGeom prst="line">
            <a:avLst/>
          </a:prstGeom>
          <a:ln w="9525" cap="rnd">
            <a:solidFill>
              <a:srgbClr val="FFFFFF"/>
            </a:solidFill>
            <a:prstDash val="solid"/>
            <a:headEnd type="none" w="sm" len="sm"/>
            <a:tailEnd type="none" w="sm" len="sm"/>
          </a:ln>
        </p:spPr>
        <p:txBody>
          <a:bodyPr/>
          <a:lstStyle/>
          <a:p>
            <a:endParaRPr lang="zh-CN" altLang="en-US"/>
          </a:p>
        </p:txBody>
      </p:sp>
      <p:sp>
        <p:nvSpPr>
          <p:cNvPr id="20" name="TextBox 20"/>
          <p:cNvSpPr txBox="1"/>
          <p:nvPr/>
        </p:nvSpPr>
        <p:spPr>
          <a:xfrm>
            <a:off x="4412890" y="6275562"/>
            <a:ext cx="9007278" cy="430530"/>
          </a:xfrm>
          <a:prstGeom prst="rect">
            <a:avLst/>
          </a:prstGeom>
        </p:spPr>
        <p:txBody>
          <a:bodyPr lIns="0" tIns="0" rIns="0" bIns="0" rtlCol="0" anchor="t">
            <a:spAutoFit/>
          </a:bodyPr>
          <a:lstStyle/>
          <a:p>
            <a:pPr algn="ctr">
              <a:lnSpc>
                <a:spcPts val="3780"/>
              </a:lnSpc>
            </a:pPr>
            <a:r>
              <a:rPr lang="en-US" sz="2100">
                <a:solidFill>
                  <a:srgbClr val="FFFFFF"/>
                </a:solidFill>
                <a:latin typeface="思源黑体-粗体"/>
              </a:rPr>
              <a:t>Beijing University of Posts and Telecommunications</a:t>
            </a:r>
          </a:p>
        </p:txBody>
      </p:sp>
      <p:sp>
        <p:nvSpPr>
          <p:cNvPr id="21" name="TextBox 21"/>
          <p:cNvSpPr txBox="1"/>
          <p:nvPr/>
        </p:nvSpPr>
        <p:spPr>
          <a:xfrm>
            <a:off x="7963952" y="7665118"/>
            <a:ext cx="3230228" cy="505206"/>
          </a:xfrm>
          <a:prstGeom prst="rect">
            <a:avLst/>
          </a:prstGeom>
        </p:spPr>
        <p:txBody>
          <a:bodyPr lIns="0" tIns="0" rIns="0" bIns="0" rtlCol="0" anchor="t">
            <a:spAutoFit/>
          </a:bodyPr>
          <a:lstStyle/>
          <a:p>
            <a:pPr algn="ctr">
              <a:lnSpc>
                <a:spcPts val="4212"/>
              </a:lnSpc>
            </a:pPr>
            <a:r>
              <a:rPr lang="en-US" sz="2700" dirty="0" err="1">
                <a:solidFill>
                  <a:srgbClr val="FFFFFF"/>
                </a:solidFill>
                <a:latin typeface="思源黑体-粗体 Bold"/>
                <a:ea typeface="思源黑体-粗体 Bold"/>
              </a:rPr>
              <a:t>汇报人：XXX</a:t>
            </a:r>
            <a:endParaRPr lang="en-US" sz="2700" dirty="0">
              <a:solidFill>
                <a:srgbClr val="FFFFFF"/>
              </a:solidFill>
              <a:latin typeface="思源黑体-粗体 Bold"/>
              <a:ea typeface="思源黑体-粗体 Bold"/>
            </a:endParaRPr>
          </a:p>
        </p:txBody>
      </p:sp>
      <p:sp>
        <p:nvSpPr>
          <p:cNvPr id="22" name="TextBox 22"/>
          <p:cNvSpPr txBox="1"/>
          <p:nvPr/>
        </p:nvSpPr>
        <p:spPr>
          <a:xfrm>
            <a:off x="2513587" y="889647"/>
            <a:ext cx="2353248" cy="247650"/>
          </a:xfrm>
          <a:prstGeom prst="rect">
            <a:avLst/>
          </a:prstGeom>
        </p:spPr>
        <p:txBody>
          <a:bodyPr lIns="0" tIns="0" rIns="0" bIns="0" rtlCol="0" anchor="t">
            <a:spAutoFit/>
          </a:bodyPr>
          <a:lstStyle/>
          <a:p>
            <a:pPr algn="l">
              <a:lnSpc>
                <a:spcPts val="1980"/>
              </a:lnSpc>
            </a:pPr>
            <a:r>
              <a:rPr lang="en-US" sz="1650" spc="320">
                <a:solidFill>
                  <a:srgbClr val="FFFFFF"/>
                </a:solidFill>
                <a:ea typeface="思源黑体"/>
              </a:rPr>
              <a:t>厚德博学 敬业乐群</a:t>
            </a:r>
          </a:p>
        </p:txBody>
      </p:sp>
      <p:sp>
        <p:nvSpPr>
          <p:cNvPr id="23" name="Freeform 23"/>
          <p:cNvSpPr/>
          <p:nvPr/>
        </p:nvSpPr>
        <p:spPr>
          <a:xfrm>
            <a:off x="15806378" y="266361"/>
            <a:ext cx="2135453" cy="640998"/>
          </a:xfrm>
          <a:custGeom>
            <a:avLst/>
            <a:gdLst/>
            <a:ahLst/>
            <a:cxnLst/>
            <a:rect l="l" t="t" r="r" b="b"/>
            <a:pathLst>
              <a:path w="2135453" h="640998">
                <a:moveTo>
                  <a:pt x="0" y="0"/>
                </a:moveTo>
                <a:lnTo>
                  <a:pt x="2135453" y="0"/>
                </a:lnTo>
                <a:lnTo>
                  <a:pt x="2135453" y="640998"/>
                </a:lnTo>
                <a:lnTo>
                  <a:pt x="0" y="640998"/>
                </a:lnTo>
                <a:lnTo>
                  <a:pt x="0" y="0"/>
                </a:lnTo>
                <a:close/>
              </a:path>
            </a:pathLst>
          </a:custGeom>
          <a:blipFill>
            <a:blip r:embed="rId18"/>
            <a:stretch>
              <a:fillRect/>
            </a:stretch>
          </a:blipFill>
        </p:spPr>
        <p:txBody>
          <a:bodyPr/>
          <a:lstStyle/>
          <a:p>
            <a:endParaRPr lang="zh-CN" altLang="en-US"/>
          </a:p>
        </p:txBody>
      </p:sp>
      <p:grpSp>
        <p:nvGrpSpPr>
          <p:cNvPr id="24" name="Group 24"/>
          <p:cNvGrpSpPr/>
          <p:nvPr/>
        </p:nvGrpSpPr>
        <p:grpSpPr>
          <a:xfrm>
            <a:off x="7738234" y="8534900"/>
            <a:ext cx="3681663" cy="866271"/>
            <a:chOff x="0" y="0"/>
            <a:chExt cx="4908884" cy="1155028"/>
          </a:xfrm>
        </p:grpSpPr>
        <p:sp>
          <p:nvSpPr>
            <p:cNvPr id="25" name="Freeform 25"/>
            <p:cNvSpPr/>
            <p:nvPr/>
          </p:nvSpPr>
          <p:spPr>
            <a:xfrm>
              <a:off x="0" y="0"/>
              <a:ext cx="4908804" cy="1155065"/>
            </a:xfrm>
            <a:custGeom>
              <a:avLst/>
              <a:gdLst/>
              <a:ahLst/>
              <a:cxnLst/>
              <a:rect l="l" t="t" r="r" b="b"/>
              <a:pathLst>
                <a:path w="4908804" h="1155065">
                  <a:moveTo>
                    <a:pt x="0" y="577469"/>
                  </a:moveTo>
                  <a:cubicBezTo>
                    <a:pt x="0" y="258572"/>
                    <a:pt x="258572" y="0"/>
                    <a:pt x="577469" y="0"/>
                  </a:cubicBezTo>
                  <a:lnTo>
                    <a:pt x="4331335" y="0"/>
                  </a:lnTo>
                  <a:cubicBezTo>
                    <a:pt x="4650232" y="0"/>
                    <a:pt x="4908804" y="258572"/>
                    <a:pt x="4908804" y="577469"/>
                  </a:cubicBezTo>
                  <a:cubicBezTo>
                    <a:pt x="4908804" y="896366"/>
                    <a:pt x="4650232" y="1154938"/>
                    <a:pt x="4331335" y="1154938"/>
                  </a:cubicBezTo>
                  <a:lnTo>
                    <a:pt x="577469" y="1154938"/>
                  </a:lnTo>
                  <a:cubicBezTo>
                    <a:pt x="258572" y="1155065"/>
                    <a:pt x="0" y="896493"/>
                    <a:pt x="0" y="577469"/>
                  </a:cubicBezTo>
                  <a:close/>
                </a:path>
              </a:pathLst>
            </a:custGeom>
            <a:solidFill>
              <a:srgbClr val="FF025D"/>
            </a:solidFill>
          </p:spPr>
          <p:txBody>
            <a:bodyPr/>
            <a:lstStyle/>
            <a:p>
              <a:endParaRPr lang="zh-CN" altLang="en-US"/>
            </a:p>
          </p:txBody>
        </p:sp>
      </p:grpSp>
      <p:sp>
        <p:nvSpPr>
          <p:cNvPr id="26" name="TextBox 26"/>
          <p:cNvSpPr txBox="1"/>
          <p:nvPr/>
        </p:nvSpPr>
        <p:spPr>
          <a:xfrm>
            <a:off x="7963952" y="8667807"/>
            <a:ext cx="3230228" cy="505206"/>
          </a:xfrm>
          <a:prstGeom prst="rect">
            <a:avLst/>
          </a:prstGeom>
        </p:spPr>
        <p:txBody>
          <a:bodyPr lIns="0" tIns="0" rIns="0" bIns="0" rtlCol="0" anchor="t">
            <a:spAutoFit/>
          </a:bodyPr>
          <a:lstStyle/>
          <a:p>
            <a:pPr algn="ctr">
              <a:lnSpc>
                <a:spcPts val="4212"/>
              </a:lnSpc>
            </a:pPr>
            <a:r>
              <a:rPr lang="en-US" sz="2700">
                <a:solidFill>
                  <a:srgbClr val="FFFFFF"/>
                </a:solidFill>
                <a:latin typeface="思源黑体-粗体 Bold"/>
                <a:ea typeface="思源黑体-粗体 Bold"/>
              </a:rPr>
              <a:t>时间：XX月XX日</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BF00"/>
        </a:solidFill>
        <a:effectLst/>
      </p:bgPr>
    </p:bg>
    <p:spTree>
      <p:nvGrpSpPr>
        <p:cNvPr id="1" name=""/>
        <p:cNvGrpSpPr/>
        <p:nvPr/>
      </p:nvGrpSpPr>
      <p:grpSpPr>
        <a:xfrm>
          <a:off x="0" y="0"/>
          <a:ext cx="0" cy="0"/>
          <a:chOff x="0" y="0"/>
          <a:chExt cx="0" cy="0"/>
        </a:xfrm>
      </p:grpSpPr>
      <p:sp>
        <p:nvSpPr>
          <p:cNvPr id="2" name="TextBox 2"/>
          <p:cNvSpPr txBox="1"/>
          <p:nvPr/>
        </p:nvSpPr>
        <p:spPr>
          <a:xfrm>
            <a:off x="1427877" y="1224885"/>
            <a:ext cx="12222083" cy="2181225"/>
          </a:xfrm>
          <a:prstGeom prst="rect">
            <a:avLst/>
          </a:prstGeom>
        </p:spPr>
        <p:txBody>
          <a:bodyPr lIns="0" tIns="0" rIns="0" bIns="0" rtlCol="0" anchor="t">
            <a:spAutoFit/>
          </a:bodyPr>
          <a:lstStyle/>
          <a:p>
            <a:pPr algn="l">
              <a:lnSpc>
                <a:spcPts val="17280"/>
              </a:lnSpc>
            </a:pPr>
            <a:r>
              <a:rPr lang="en-US" sz="14400">
                <a:solidFill>
                  <a:srgbClr val="FFFFFF">
                    <a:alpha val="31765"/>
                  </a:srgbClr>
                </a:solidFill>
                <a:latin typeface="Montserrat Ultra-Bold"/>
              </a:rPr>
              <a:t>CONTENTS</a:t>
            </a:r>
          </a:p>
        </p:txBody>
      </p:sp>
      <p:sp>
        <p:nvSpPr>
          <p:cNvPr id="3" name="Freeform 3"/>
          <p:cNvSpPr/>
          <p:nvPr/>
        </p:nvSpPr>
        <p:spPr>
          <a:xfrm>
            <a:off x="0" y="0"/>
            <a:ext cx="2997200" cy="2794000"/>
          </a:xfrm>
          <a:custGeom>
            <a:avLst/>
            <a:gdLst/>
            <a:ahLst/>
            <a:cxnLst/>
            <a:rect l="l" t="t" r="r" b="b"/>
            <a:pathLst>
              <a:path w="2997200" h="2794000">
                <a:moveTo>
                  <a:pt x="0" y="0"/>
                </a:moveTo>
                <a:lnTo>
                  <a:pt x="2997200" y="0"/>
                </a:lnTo>
                <a:lnTo>
                  <a:pt x="2997200" y="2794000"/>
                </a:lnTo>
                <a:lnTo>
                  <a:pt x="0" y="2794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4" name="Freeform 4"/>
          <p:cNvSpPr/>
          <p:nvPr/>
        </p:nvSpPr>
        <p:spPr>
          <a:xfrm>
            <a:off x="14669169" y="6133431"/>
            <a:ext cx="3618831" cy="4153569"/>
          </a:xfrm>
          <a:custGeom>
            <a:avLst/>
            <a:gdLst/>
            <a:ahLst/>
            <a:cxnLst/>
            <a:rect l="l" t="t" r="r" b="b"/>
            <a:pathLst>
              <a:path w="3618831" h="4153569">
                <a:moveTo>
                  <a:pt x="0" y="0"/>
                </a:moveTo>
                <a:lnTo>
                  <a:pt x="3618831" y="0"/>
                </a:lnTo>
                <a:lnTo>
                  <a:pt x="3618831" y="4153569"/>
                </a:lnTo>
                <a:lnTo>
                  <a:pt x="0" y="41535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5" name="TextBox 5"/>
          <p:cNvSpPr txBox="1"/>
          <p:nvPr/>
        </p:nvSpPr>
        <p:spPr>
          <a:xfrm>
            <a:off x="13627716" y="62218"/>
            <a:ext cx="2960318" cy="1842897"/>
          </a:xfrm>
          <a:prstGeom prst="rect">
            <a:avLst/>
          </a:prstGeom>
        </p:spPr>
        <p:txBody>
          <a:bodyPr lIns="0" tIns="0" rIns="0" bIns="0" rtlCol="0" anchor="t">
            <a:spAutoFit/>
          </a:bodyPr>
          <a:lstStyle/>
          <a:p>
            <a:pPr algn="r">
              <a:lnSpc>
                <a:spcPts val="15444"/>
              </a:lnSpc>
            </a:pPr>
            <a:r>
              <a:rPr lang="en-US" sz="9900">
                <a:solidFill>
                  <a:srgbClr val="FFFFFF"/>
                </a:solidFill>
                <a:ea typeface="思源黑体-超粗体 Heavy"/>
              </a:rPr>
              <a:t>目录</a:t>
            </a:r>
          </a:p>
        </p:txBody>
      </p:sp>
      <p:sp>
        <p:nvSpPr>
          <p:cNvPr id="6" name="TextBox 6"/>
          <p:cNvSpPr txBox="1"/>
          <p:nvPr/>
        </p:nvSpPr>
        <p:spPr>
          <a:xfrm>
            <a:off x="14443796" y="1869194"/>
            <a:ext cx="1941039" cy="314193"/>
          </a:xfrm>
          <a:prstGeom prst="rect">
            <a:avLst/>
          </a:prstGeom>
        </p:spPr>
        <p:txBody>
          <a:bodyPr lIns="0" tIns="0" rIns="0" bIns="0" rtlCol="0" anchor="t">
            <a:spAutoFit/>
          </a:bodyPr>
          <a:lstStyle/>
          <a:p>
            <a:pPr algn="r">
              <a:lnSpc>
                <a:spcPts val="2520"/>
              </a:lnSpc>
            </a:pPr>
            <a:r>
              <a:rPr lang="en-US" sz="2100" dirty="0">
                <a:solidFill>
                  <a:srgbClr val="FFFFFF"/>
                </a:solidFill>
                <a:latin typeface="Montserrat Ultra-Bold"/>
              </a:rPr>
              <a:t>Contents</a:t>
            </a:r>
          </a:p>
        </p:txBody>
      </p:sp>
      <p:sp>
        <p:nvSpPr>
          <p:cNvPr id="7" name="Freeform 7"/>
          <p:cNvSpPr/>
          <p:nvPr/>
        </p:nvSpPr>
        <p:spPr>
          <a:xfrm>
            <a:off x="17272167" y="7023768"/>
            <a:ext cx="548439" cy="2439905"/>
          </a:xfrm>
          <a:custGeom>
            <a:avLst/>
            <a:gdLst/>
            <a:ahLst/>
            <a:cxnLst/>
            <a:rect l="l" t="t" r="r" b="b"/>
            <a:pathLst>
              <a:path w="548439" h="2439905">
                <a:moveTo>
                  <a:pt x="0" y="0"/>
                </a:moveTo>
                <a:lnTo>
                  <a:pt x="548439" y="0"/>
                </a:lnTo>
                <a:lnTo>
                  <a:pt x="548439" y="2439905"/>
                </a:lnTo>
                <a:lnTo>
                  <a:pt x="0" y="24399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grpSp>
        <p:nvGrpSpPr>
          <p:cNvPr id="8" name="Group 8"/>
          <p:cNvGrpSpPr/>
          <p:nvPr/>
        </p:nvGrpSpPr>
        <p:grpSpPr>
          <a:xfrm>
            <a:off x="1175086" y="3606802"/>
            <a:ext cx="15937828" cy="5740396"/>
            <a:chOff x="0" y="0"/>
            <a:chExt cx="21250438" cy="7653862"/>
          </a:xfrm>
        </p:grpSpPr>
        <p:sp>
          <p:nvSpPr>
            <p:cNvPr id="9" name="Freeform 9"/>
            <p:cNvSpPr/>
            <p:nvPr/>
          </p:nvSpPr>
          <p:spPr>
            <a:xfrm>
              <a:off x="0" y="0"/>
              <a:ext cx="21250529" cy="7653910"/>
            </a:xfrm>
            <a:custGeom>
              <a:avLst/>
              <a:gdLst/>
              <a:ahLst/>
              <a:cxnLst/>
              <a:rect l="l" t="t" r="r" b="b"/>
              <a:pathLst>
                <a:path w="21250529" h="7653910">
                  <a:moveTo>
                    <a:pt x="0" y="250317"/>
                  </a:moveTo>
                  <a:cubicBezTo>
                    <a:pt x="0" y="112014"/>
                    <a:pt x="112014" y="0"/>
                    <a:pt x="250317" y="0"/>
                  </a:cubicBezTo>
                  <a:lnTo>
                    <a:pt x="21000213" y="0"/>
                  </a:lnTo>
                  <a:cubicBezTo>
                    <a:pt x="21138389" y="0"/>
                    <a:pt x="21250529" y="112014"/>
                    <a:pt x="21250529" y="250317"/>
                  </a:cubicBezTo>
                  <a:lnTo>
                    <a:pt x="21250529" y="7403592"/>
                  </a:lnTo>
                  <a:cubicBezTo>
                    <a:pt x="21250529" y="7541768"/>
                    <a:pt x="21138516" y="7653910"/>
                    <a:pt x="21000213" y="7653910"/>
                  </a:cubicBezTo>
                  <a:lnTo>
                    <a:pt x="250317" y="7653910"/>
                  </a:lnTo>
                  <a:cubicBezTo>
                    <a:pt x="112014" y="7653909"/>
                    <a:pt x="0" y="7541768"/>
                    <a:pt x="0" y="7403592"/>
                  </a:cubicBezTo>
                  <a:close/>
                </a:path>
              </a:pathLst>
            </a:custGeom>
            <a:solidFill>
              <a:srgbClr val="FFFFFF"/>
            </a:solidFill>
          </p:spPr>
          <p:txBody>
            <a:bodyPr/>
            <a:lstStyle/>
            <a:p>
              <a:endParaRPr lang="zh-CN" altLang="en-US"/>
            </a:p>
          </p:txBody>
        </p:sp>
      </p:grpSp>
      <p:sp>
        <p:nvSpPr>
          <p:cNvPr id="10" name="TextBox 10"/>
          <p:cNvSpPr txBox="1"/>
          <p:nvPr/>
        </p:nvSpPr>
        <p:spPr>
          <a:xfrm>
            <a:off x="1906539" y="6335098"/>
            <a:ext cx="3467839" cy="638175"/>
          </a:xfrm>
          <a:prstGeom prst="rect">
            <a:avLst/>
          </a:prstGeom>
        </p:spPr>
        <p:txBody>
          <a:bodyPr lIns="0" tIns="0" rIns="0" bIns="0" rtlCol="0" anchor="t">
            <a:spAutoFit/>
          </a:bodyPr>
          <a:lstStyle/>
          <a:p>
            <a:pPr algn="l">
              <a:lnSpc>
                <a:spcPts val="5040"/>
              </a:lnSpc>
            </a:pPr>
            <a:r>
              <a:rPr lang="en-US" sz="4200">
                <a:solidFill>
                  <a:srgbClr val="3B3838"/>
                </a:solidFill>
                <a:ea typeface="思源黑体-超粗体 Heavy"/>
              </a:rPr>
              <a:t>请输入标题</a:t>
            </a:r>
          </a:p>
        </p:txBody>
      </p:sp>
      <p:sp>
        <p:nvSpPr>
          <p:cNvPr id="11" name="TextBox 11"/>
          <p:cNvSpPr txBox="1"/>
          <p:nvPr/>
        </p:nvSpPr>
        <p:spPr>
          <a:xfrm>
            <a:off x="1997259" y="7150972"/>
            <a:ext cx="3229692" cy="247650"/>
          </a:xfrm>
          <a:prstGeom prst="rect">
            <a:avLst/>
          </a:prstGeom>
        </p:spPr>
        <p:txBody>
          <a:bodyPr lIns="0" tIns="0" rIns="0" bIns="0" rtlCol="0" anchor="t">
            <a:spAutoFit/>
          </a:bodyPr>
          <a:lstStyle/>
          <a:p>
            <a:pPr algn="l">
              <a:lnSpc>
                <a:spcPts val="1980"/>
              </a:lnSpc>
            </a:pPr>
            <a:r>
              <a:rPr lang="en-US" sz="1650">
                <a:solidFill>
                  <a:srgbClr val="8550CE"/>
                </a:solidFill>
                <a:latin typeface="Montserrat"/>
              </a:rPr>
              <a:t>please enter a title</a:t>
            </a:r>
          </a:p>
        </p:txBody>
      </p:sp>
      <p:sp>
        <p:nvSpPr>
          <p:cNvPr id="12" name="TextBox 12"/>
          <p:cNvSpPr txBox="1"/>
          <p:nvPr/>
        </p:nvSpPr>
        <p:spPr>
          <a:xfrm>
            <a:off x="1966156" y="7773355"/>
            <a:ext cx="2737786" cy="336804"/>
          </a:xfrm>
          <a:prstGeom prst="rect">
            <a:avLst/>
          </a:prstGeom>
        </p:spPr>
        <p:txBody>
          <a:bodyPr lIns="0" tIns="0" rIns="0" bIns="0" rtlCol="0" anchor="t">
            <a:spAutoFit/>
          </a:bodyPr>
          <a:lstStyle/>
          <a:p>
            <a:pPr algn="l">
              <a:lnSpc>
                <a:spcPts val="2808"/>
              </a:lnSpc>
            </a:pPr>
            <a:r>
              <a:rPr lang="zh-CN" altLang="en-US" sz="1800" dirty="0">
                <a:solidFill>
                  <a:srgbClr val="AFABAB"/>
                </a:solidFill>
                <a:latin typeface="思源黑体-粗体"/>
                <a:ea typeface="思源黑体-粗体"/>
              </a:rPr>
              <a:t>添加关键词</a:t>
            </a:r>
            <a:endParaRPr lang="en-US" sz="1800" dirty="0">
              <a:solidFill>
                <a:srgbClr val="AFABAB"/>
              </a:solidFill>
              <a:latin typeface="思源黑体-粗体"/>
              <a:ea typeface="思源黑体-粗体"/>
            </a:endParaRPr>
          </a:p>
        </p:txBody>
      </p:sp>
      <p:sp>
        <p:nvSpPr>
          <p:cNvPr id="13" name="AutoShape 13"/>
          <p:cNvSpPr/>
          <p:nvPr/>
        </p:nvSpPr>
        <p:spPr>
          <a:xfrm>
            <a:off x="2067578" y="7703099"/>
            <a:ext cx="633685" cy="0"/>
          </a:xfrm>
          <a:prstGeom prst="line">
            <a:avLst/>
          </a:prstGeom>
          <a:ln w="28575" cap="rnd">
            <a:solidFill>
              <a:srgbClr val="8550CE"/>
            </a:solidFill>
            <a:prstDash val="solid"/>
            <a:headEnd type="none" w="sm" len="sm"/>
            <a:tailEnd type="none" w="sm" len="sm"/>
          </a:ln>
        </p:spPr>
        <p:txBody>
          <a:bodyPr/>
          <a:lstStyle/>
          <a:p>
            <a:endParaRPr lang="zh-CN" altLang="en-US"/>
          </a:p>
        </p:txBody>
      </p:sp>
      <p:sp>
        <p:nvSpPr>
          <p:cNvPr id="14" name="TextBox 14"/>
          <p:cNvSpPr txBox="1"/>
          <p:nvPr/>
        </p:nvSpPr>
        <p:spPr>
          <a:xfrm>
            <a:off x="1989613" y="5762496"/>
            <a:ext cx="1913097" cy="409443"/>
          </a:xfrm>
          <a:prstGeom prst="rect">
            <a:avLst/>
          </a:prstGeom>
        </p:spPr>
        <p:txBody>
          <a:bodyPr lIns="0" tIns="0" rIns="0" bIns="0" rtlCol="0" anchor="t">
            <a:spAutoFit/>
          </a:bodyPr>
          <a:lstStyle/>
          <a:p>
            <a:pPr algn="l">
              <a:lnSpc>
                <a:spcPts val="3240"/>
              </a:lnSpc>
            </a:pPr>
            <a:r>
              <a:rPr lang="en-US" sz="2700">
                <a:solidFill>
                  <a:srgbClr val="8550CE"/>
                </a:solidFill>
                <a:latin typeface="Montserrat Ultra-Bold"/>
              </a:rPr>
              <a:t>Part One</a:t>
            </a:r>
          </a:p>
        </p:txBody>
      </p:sp>
      <p:grpSp>
        <p:nvGrpSpPr>
          <p:cNvPr id="15" name="Group 15"/>
          <p:cNvGrpSpPr/>
          <p:nvPr/>
        </p:nvGrpSpPr>
        <p:grpSpPr>
          <a:xfrm>
            <a:off x="1966162" y="4419603"/>
            <a:ext cx="1116696" cy="1066800"/>
            <a:chOff x="0" y="0"/>
            <a:chExt cx="1488928" cy="1422400"/>
          </a:xfrm>
        </p:grpSpPr>
        <p:sp>
          <p:nvSpPr>
            <p:cNvPr id="16" name="Freeform 16"/>
            <p:cNvSpPr/>
            <p:nvPr/>
          </p:nvSpPr>
          <p:spPr>
            <a:xfrm>
              <a:off x="0" y="0"/>
              <a:ext cx="1488948" cy="1422400"/>
            </a:xfrm>
            <a:custGeom>
              <a:avLst/>
              <a:gdLst/>
              <a:ahLst/>
              <a:cxnLst/>
              <a:rect l="l" t="t" r="r" b="b"/>
              <a:pathLst>
                <a:path w="1488948" h="1422400">
                  <a:moveTo>
                    <a:pt x="0" y="287909"/>
                  </a:moveTo>
                  <a:cubicBezTo>
                    <a:pt x="0" y="128905"/>
                    <a:pt x="128905" y="0"/>
                    <a:pt x="287909" y="0"/>
                  </a:cubicBezTo>
                  <a:lnTo>
                    <a:pt x="1201039" y="0"/>
                  </a:lnTo>
                  <a:cubicBezTo>
                    <a:pt x="1360043" y="0"/>
                    <a:pt x="1488948" y="128905"/>
                    <a:pt x="1488948" y="287909"/>
                  </a:cubicBezTo>
                  <a:lnTo>
                    <a:pt x="1488948" y="1134491"/>
                  </a:lnTo>
                  <a:cubicBezTo>
                    <a:pt x="1488948" y="1293495"/>
                    <a:pt x="1360043" y="1422400"/>
                    <a:pt x="1201039" y="1422400"/>
                  </a:cubicBezTo>
                  <a:lnTo>
                    <a:pt x="287909" y="1422400"/>
                  </a:lnTo>
                  <a:cubicBezTo>
                    <a:pt x="128905" y="1422400"/>
                    <a:pt x="0" y="1293495"/>
                    <a:pt x="0" y="1134491"/>
                  </a:cubicBezTo>
                  <a:close/>
                </a:path>
              </a:pathLst>
            </a:custGeom>
            <a:solidFill>
              <a:srgbClr val="FF025D"/>
            </a:solidFill>
          </p:spPr>
          <p:txBody>
            <a:bodyPr/>
            <a:lstStyle/>
            <a:p>
              <a:endParaRPr lang="zh-CN" altLang="en-US"/>
            </a:p>
          </p:txBody>
        </p:sp>
      </p:grpSp>
      <p:sp>
        <p:nvSpPr>
          <p:cNvPr id="17" name="TextBox 17"/>
          <p:cNvSpPr txBox="1"/>
          <p:nvPr/>
        </p:nvSpPr>
        <p:spPr>
          <a:xfrm>
            <a:off x="2284570" y="4724469"/>
            <a:ext cx="1532097" cy="457068"/>
          </a:xfrm>
          <a:prstGeom prst="rect">
            <a:avLst/>
          </a:prstGeom>
        </p:spPr>
        <p:txBody>
          <a:bodyPr lIns="0" tIns="0" rIns="0" bIns="0" rtlCol="0" anchor="t">
            <a:spAutoFit/>
          </a:bodyPr>
          <a:lstStyle/>
          <a:p>
            <a:pPr algn="l">
              <a:lnSpc>
                <a:spcPts val="3600"/>
              </a:lnSpc>
            </a:pPr>
            <a:r>
              <a:rPr lang="en-US" sz="3000">
                <a:solidFill>
                  <a:srgbClr val="FFFFFF"/>
                </a:solidFill>
                <a:latin typeface="Montserrat Ultra-Bold"/>
              </a:rPr>
              <a:t>01.</a:t>
            </a:r>
          </a:p>
        </p:txBody>
      </p:sp>
      <p:sp>
        <p:nvSpPr>
          <p:cNvPr id="18" name="TextBox 18"/>
          <p:cNvSpPr txBox="1"/>
          <p:nvPr/>
        </p:nvSpPr>
        <p:spPr>
          <a:xfrm>
            <a:off x="5684788" y="6335098"/>
            <a:ext cx="3467839" cy="638175"/>
          </a:xfrm>
          <a:prstGeom prst="rect">
            <a:avLst/>
          </a:prstGeom>
        </p:spPr>
        <p:txBody>
          <a:bodyPr lIns="0" tIns="0" rIns="0" bIns="0" rtlCol="0" anchor="t">
            <a:spAutoFit/>
          </a:bodyPr>
          <a:lstStyle/>
          <a:p>
            <a:pPr algn="l">
              <a:lnSpc>
                <a:spcPts val="5040"/>
              </a:lnSpc>
            </a:pPr>
            <a:r>
              <a:rPr lang="en-US" sz="4200">
                <a:solidFill>
                  <a:srgbClr val="3B3838"/>
                </a:solidFill>
                <a:ea typeface="思源黑体-超粗体 Heavy"/>
              </a:rPr>
              <a:t>请输入标题</a:t>
            </a:r>
          </a:p>
        </p:txBody>
      </p:sp>
      <p:sp>
        <p:nvSpPr>
          <p:cNvPr id="19" name="TextBox 19"/>
          <p:cNvSpPr txBox="1"/>
          <p:nvPr/>
        </p:nvSpPr>
        <p:spPr>
          <a:xfrm>
            <a:off x="5775509" y="7150972"/>
            <a:ext cx="3229692" cy="247650"/>
          </a:xfrm>
          <a:prstGeom prst="rect">
            <a:avLst/>
          </a:prstGeom>
        </p:spPr>
        <p:txBody>
          <a:bodyPr lIns="0" tIns="0" rIns="0" bIns="0" rtlCol="0" anchor="t">
            <a:spAutoFit/>
          </a:bodyPr>
          <a:lstStyle/>
          <a:p>
            <a:pPr algn="l">
              <a:lnSpc>
                <a:spcPts val="1980"/>
              </a:lnSpc>
            </a:pPr>
            <a:r>
              <a:rPr lang="en-US" sz="1650">
                <a:solidFill>
                  <a:srgbClr val="8550CE"/>
                </a:solidFill>
                <a:latin typeface="Montserrat"/>
              </a:rPr>
              <a:t>please enter a title</a:t>
            </a:r>
          </a:p>
        </p:txBody>
      </p:sp>
      <p:sp>
        <p:nvSpPr>
          <p:cNvPr id="20" name="TextBox 20"/>
          <p:cNvSpPr txBox="1"/>
          <p:nvPr/>
        </p:nvSpPr>
        <p:spPr>
          <a:xfrm>
            <a:off x="5744406" y="7773355"/>
            <a:ext cx="2737786" cy="336804"/>
          </a:xfrm>
          <a:prstGeom prst="rect">
            <a:avLst/>
          </a:prstGeom>
        </p:spPr>
        <p:txBody>
          <a:bodyPr lIns="0" tIns="0" rIns="0" bIns="0" rtlCol="0" anchor="t">
            <a:spAutoFit/>
          </a:bodyPr>
          <a:lstStyle/>
          <a:p>
            <a:pPr algn="l">
              <a:lnSpc>
                <a:spcPts val="2808"/>
              </a:lnSpc>
            </a:pPr>
            <a:r>
              <a:rPr lang="zh-CN" altLang="en-US" sz="1800" dirty="0">
                <a:solidFill>
                  <a:srgbClr val="AFABAB"/>
                </a:solidFill>
                <a:latin typeface="思源黑体-粗体"/>
                <a:ea typeface="思源黑体-粗体"/>
              </a:rPr>
              <a:t>添加关键词</a:t>
            </a:r>
            <a:endParaRPr lang="en-US" sz="1800" dirty="0">
              <a:solidFill>
                <a:srgbClr val="AFABAB"/>
              </a:solidFill>
              <a:latin typeface="思源黑体-粗体"/>
              <a:ea typeface="思源黑体-粗体"/>
            </a:endParaRPr>
          </a:p>
        </p:txBody>
      </p:sp>
      <p:sp>
        <p:nvSpPr>
          <p:cNvPr id="21" name="AutoShape 21"/>
          <p:cNvSpPr/>
          <p:nvPr/>
        </p:nvSpPr>
        <p:spPr>
          <a:xfrm>
            <a:off x="5845828" y="7703099"/>
            <a:ext cx="632801" cy="0"/>
          </a:xfrm>
          <a:prstGeom prst="line">
            <a:avLst/>
          </a:prstGeom>
          <a:ln w="28575" cap="rnd">
            <a:solidFill>
              <a:srgbClr val="8550CE"/>
            </a:solidFill>
            <a:prstDash val="solid"/>
            <a:headEnd type="none" w="sm" len="sm"/>
            <a:tailEnd type="none" w="sm" len="sm"/>
          </a:ln>
        </p:spPr>
        <p:txBody>
          <a:bodyPr/>
          <a:lstStyle/>
          <a:p>
            <a:endParaRPr lang="zh-CN" altLang="en-US"/>
          </a:p>
        </p:txBody>
      </p:sp>
      <p:sp>
        <p:nvSpPr>
          <p:cNvPr id="22" name="TextBox 22"/>
          <p:cNvSpPr txBox="1"/>
          <p:nvPr/>
        </p:nvSpPr>
        <p:spPr>
          <a:xfrm>
            <a:off x="5767863" y="5762496"/>
            <a:ext cx="1913097" cy="409443"/>
          </a:xfrm>
          <a:prstGeom prst="rect">
            <a:avLst/>
          </a:prstGeom>
        </p:spPr>
        <p:txBody>
          <a:bodyPr lIns="0" tIns="0" rIns="0" bIns="0" rtlCol="0" anchor="t">
            <a:spAutoFit/>
          </a:bodyPr>
          <a:lstStyle/>
          <a:p>
            <a:pPr algn="l">
              <a:lnSpc>
                <a:spcPts val="3240"/>
              </a:lnSpc>
            </a:pPr>
            <a:r>
              <a:rPr lang="en-US" sz="2700">
                <a:solidFill>
                  <a:srgbClr val="8550CE"/>
                </a:solidFill>
                <a:latin typeface="Montserrat Ultra-Bold"/>
              </a:rPr>
              <a:t>Part Two</a:t>
            </a:r>
          </a:p>
        </p:txBody>
      </p:sp>
      <p:grpSp>
        <p:nvGrpSpPr>
          <p:cNvPr id="23" name="Group 23"/>
          <p:cNvGrpSpPr/>
          <p:nvPr/>
        </p:nvGrpSpPr>
        <p:grpSpPr>
          <a:xfrm>
            <a:off x="5744412" y="4419603"/>
            <a:ext cx="1116696" cy="1066800"/>
            <a:chOff x="0" y="0"/>
            <a:chExt cx="1488928" cy="1422400"/>
          </a:xfrm>
        </p:grpSpPr>
        <p:sp>
          <p:nvSpPr>
            <p:cNvPr id="24" name="Freeform 24"/>
            <p:cNvSpPr/>
            <p:nvPr/>
          </p:nvSpPr>
          <p:spPr>
            <a:xfrm>
              <a:off x="0" y="0"/>
              <a:ext cx="1488948" cy="1422400"/>
            </a:xfrm>
            <a:custGeom>
              <a:avLst/>
              <a:gdLst/>
              <a:ahLst/>
              <a:cxnLst/>
              <a:rect l="l" t="t" r="r" b="b"/>
              <a:pathLst>
                <a:path w="1488948" h="1422400">
                  <a:moveTo>
                    <a:pt x="0" y="287909"/>
                  </a:moveTo>
                  <a:cubicBezTo>
                    <a:pt x="0" y="128905"/>
                    <a:pt x="128905" y="0"/>
                    <a:pt x="287909" y="0"/>
                  </a:cubicBezTo>
                  <a:lnTo>
                    <a:pt x="1201039" y="0"/>
                  </a:lnTo>
                  <a:cubicBezTo>
                    <a:pt x="1360043" y="0"/>
                    <a:pt x="1488948" y="128905"/>
                    <a:pt x="1488948" y="287909"/>
                  </a:cubicBezTo>
                  <a:lnTo>
                    <a:pt x="1488948" y="1134491"/>
                  </a:lnTo>
                  <a:cubicBezTo>
                    <a:pt x="1488948" y="1293495"/>
                    <a:pt x="1360043" y="1422400"/>
                    <a:pt x="1201039" y="1422400"/>
                  </a:cubicBezTo>
                  <a:lnTo>
                    <a:pt x="287909" y="1422400"/>
                  </a:lnTo>
                  <a:cubicBezTo>
                    <a:pt x="128905" y="1422400"/>
                    <a:pt x="0" y="1293495"/>
                    <a:pt x="0" y="1134491"/>
                  </a:cubicBezTo>
                  <a:close/>
                </a:path>
              </a:pathLst>
            </a:custGeom>
            <a:solidFill>
              <a:srgbClr val="FF025D"/>
            </a:solidFill>
          </p:spPr>
          <p:txBody>
            <a:bodyPr/>
            <a:lstStyle/>
            <a:p>
              <a:endParaRPr lang="zh-CN" altLang="en-US"/>
            </a:p>
          </p:txBody>
        </p:sp>
      </p:grpSp>
      <p:sp>
        <p:nvSpPr>
          <p:cNvPr id="25" name="TextBox 25"/>
          <p:cNvSpPr txBox="1"/>
          <p:nvPr/>
        </p:nvSpPr>
        <p:spPr>
          <a:xfrm>
            <a:off x="6062819" y="4724469"/>
            <a:ext cx="1532097" cy="457068"/>
          </a:xfrm>
          <a:prstGeom prst="rect">
            <a:avLst/>
          </a:prstGeom>
        </p:spPr>
        <p:txBody>
          <a:bodyPr lIns="0" tIns="0" rIns="0" bIns="0" rtlCol="0" anchor="t">
            <a:spAutoFit/>
          </a:bodyPr>
          <a:lstStyle/>
          <a:p>
            <a:pPr algn="l">
              <a:lnSpc>
                <a:spcPts val="3600"/>
              </a:lnSpc>
            </a:pPr>
            <a:r>
              <a:rPr lang="en-US" sz="3000">
                <a:solidFill>
                  <a:srgbClr val="FFFFFF"/>
                </a:solidFill>
                <a:latin typeface="Montserrat Ultra-Bold"/>
              </a:rPr>
              <a:t>02.</a:t>
            </a:r>
          </a:p>
        </p:txBody>
      </p:sp>
      <p:sp>
        <p:nvSpPr>
          <p:cNvPr id="26" name="TextBox 26"/>
          <p:cNvSpPr txBox="1"/>
          <p:nvPr/>
        </p:nvSpPr>
        <p:spPr>
          <a:xfrm>
            <a:off x="9463038" y="6335098"/>
            <a:ext cx="3467840" cy="638175"/>
          </a:xfrm>
          <a:prstGeom prst="rect">
            <a:avLst/>
          </a:prstGeom>
        </p:spPr>
        <p:txBody>
          <a:bodyPr lIns="0" tIns="0" rIns="0" bIns="0" rtlCol="0" anchor="t">
            <a:spAutoFit/>
          </a:bodyPr>
          <a:lstStyle/>
          <a:p>
            <a:pPr algn="l">
              <a:lnSpc>
                <a:spcPts val="5040"/>
              </a:lnSpc>
            </a:pPr>
            <a:r>
              <a:rPr lang="en-US" sz="4200">
                <a:solidFill>
                  <a:srgbClr val="3B3838"/>
                </a:solidFill>
                <a:ea typeface="思源黑体-超粗体 Heavy"/>
              </a:rPr>
              <a:t>请输入标题</a:t>
            </a:r>
          </a:p>
        </p:txBody>
      </p:sp>
      <p:sp>
        <p:nvSpPr>
          <p:cNvPr id="27" name="TextBox 27"/>
          <p:cNvSpPr txBox="1"/>
          <p:nvPr/>
        </p:nvSpPr>
        <p:spPr>
          <a:xfrm>
            <a:off x="9553758" y="7150972"/>
            <a:ext cx="3229692" cy="247650"/>
          </a:xfrm>
          <a:prstGeom prst="rect">
            <a:avLst/>
          </a:prstGeom>
        </p:spPr>
        <p:txBody>
          <a:bodyPr lIns="0" tIns="0" rIns="0" bIns="0" rtlCol="0" anchor="t">
            <a:spAutoFit/>
          </a:bodyPr>
          <a:lstStyle/>
          <a:p>
            <a:pPr algn="l">
              <a:lnSpc>
                <a:spcPts val="1980"/>
              </a:lnSpc>
            </a:pPr>
            <a:r>
              <a:rPr lang="en-US" sz="1650">
                <a:solidFill>
                  <a:srgbClr val="8550CE"/>
                </a:solidFill>
                <a:latin typeface="Montserrat"/>
              </a:rPr>
              <a:t>please enter a title</a:t>
            </a:r>
          </a:p>
        </p:txBody>
      </p:sp>
      <p:sp>
        <p:nvSpPr>
          <p:cNvPr id="28" name="TextBox 28"/>
          <p:cNvSpPr txBox="1"/>
          <p:nvPr/>
        </p:nvSpPr>
        <p:spPr>
          <a:xfrm>
            <a:off x="9522655" y="7773355"/>
            <a:ext cx="2737786" cy="336804"/>
          </a:xfrm>
          <a:prstGeom prst="rect">
            <a:avLst/>
          </a:prstGeom>
        </p:spPr>
        <p:txBody>
          <a:bodyPr lIns="0" tIns="0" rIns="0" bIns="0" rtlCol="0" anchor="t">
            <a:spAutoFit/>
          </a:bodyPr>
          <a:lstStyle/>
          <a:p>
            <a:pPr algn="l">
              <a:lnSpc>
                <a:spcPts val="2808"/>
              </a:lnSpc>
            </a:pPr>
            <a:r>
              <a:rPr lang="zh-CN" altLang="en-US" sz="1800" dirty="0">
                <a:solidFill>
                  <a:srgbClr val="AFABAB"/>
                </a:solidFill>
                <a:latin typeface="思源黑体-粗体"/>
                <a:ea typeface="思源黑体-粗体"/>
              </a:rPr>
              <a:t>添加关键词</a:t>
            </a:r>
            <a:endParaRPr lang="en-US" sz="1800" dirty="0">
              <a:solidFill>
                <a:srgbClr val="AFABAB"/>
              </a:solidFill>
              <a:latin typeface="思源黑体-粗体"/>
              <a:ea typeface="思源黑体-粗体"/>
            </a:endParaRPr>
          </a:p>
        </p:txBody>
      </p:sp>
      <p:sp>
        <p:nvSpPr>
          <p:cNvPr id="29" name="AutoShape 29"/>
          <p:cNvSpPr/>
          <p:nvPr/>
        </p:nvSpPr>
        <p:spPr>
          <a:xfrm>
            <a:off x="9624077" y="7703099"/>
            <a:ext cx="633685" cy="0"/>
          </a:xfrm>
          <a:prstGeom prst="line">
            <a:avLst/>
          </a:prstGeom>
          <a:ln w="28575" cap="rnd">
            <a:solidFill>
              <a:srgbClr val="8550CE"/>
            </a:solidFill>
            <a:prstDash val="solid"/>
            <a:headEnd type="none" w="sm" len="sm"/>
            <a:tailEnd type="none" w="sm" len="sm"/>
          </a:ln>
        </p:spPr>
        <p:txBody>
          <a:bodyPr/>
          <a:lstStyle/>
          <a:p>
            <a:endParaRPr lang="zh-CN" altLang="en-US"/>
          </a:p>
        </p:txBody>
      </p:sp>
      <p:sp>
        <p:nvSpPr>
          <p:cNvPr id="30" name="TextBox 30"/>
          <p:cNvSpPr txBox="1"/>
          <p:nvPr/>
        </p:nvSpPr>
        <p:spPr>
          <a:xfrm>
            <a:off x="9546112" y="5762496"/>
            <a:ext cx="3102888" cy="409443"/>
          </a:xfrm>
          <a:prstGeom prst="rect">
            <a:avLst/>
          </a:prstGeom>
        </p:spPr>
        <p:txBody>
          <a:bodyPr lIns="0" tIns="0" rIns="0" bIns="0" rtlCol="0" anchor="t">
            <a:spAutoFit/>
          </a:bodyPr>
          <a:lstStyle/>
          <a:p>
            <a:pPr algn="l">
              <a:lnSpc>
                <a:spcPts val="3240"/>
              </a:lnSpc>
            </a:pPr>
            <a:r>
              <a:rPr lang="en-US" sz="2700">
                <a:solidFill>
                  <a:srgbClr val="8550CE"/>
                </a:solidFill>
                <a:latin typeface="Montserrat Ultra-Bold"/>
              </a:rPr>
              <a:t>Part Three</a:t>
            </a:r>
          </a:p>
        </p:txBody>
      </p:sp>
      <p:grpSp>
        <p:nvGrpSpPr>
          <p:cNvPr id="31" name="Group 31"/>
          <p:cNvGrpSpPr/>
          <p:nvPr/>
        </p:nvGrpSpPr>
        <p:grpSpPr>
          <a:xfrm>
            <a:off x="9522662" y="4419603"/>
            <a:ext cx="1116696" cy="1066800"/>
            <a:chOff x="0" y="0"/>
            <a:chExt cx="1488928" cy="1422400"/>
          </a:xfrm>
        </p:grpSpPr>
        <p:sp>
          <p:nvSpPr>
            <p:cNvPr id="32" name="Freeform 32"/>
            <p:cNvSpPr/>
            <p:nvPr/>
          </p:nvSpPr>
          <p:spPr>
            <a:xfrm>
              <a:off x="0" y="0"/>
              <a:ext cx="1488948" cy="1422400"/>
            </a:xfrm>
            <a:custGeom>
              <a:avLst/>
              <a:gdLst/>
              <a:ahLst/>
              <a:cxnLst/>
              <a:rect l="l" t="t" r="r" b="b"/>
              <a:pathLst>
                <a:path w="1488948" h="1422400">
                  <a:moveTo>
                    <a:pt x="0" y="287909"/>
                  </a:moveTo>
                  <a:cubicBezTo>
                    <a:pt x="0" y="128905"/>
                    <a:pt x="128905" y="0"/>
                    <a:pt x="287909" y="0"/>
                  </a:cubicBezTo>
                  <a:lnTo>
                    <a:pt x="1201039" y="0"/>
                  </a:lnTo>
                  <a:cubicBezTo>
                    <a:pt x="1360043" y="0"/>
                    <a:pt x="1488948" y="128905"/>
                    <a:pt x="1488948" y="287909"/>
                  </a:cubicBezTo>
                  <a:lnTo>
                    <a:pt x="1488948" y="1134491"/>
                  </a:lnTo>
                  <a:cubicBezTo>
                    <a:pt x="1488948" y="1293495"/>
                    <a:pt x="1360043" y="1422400"/>
                    <a:pt x="1201039" y="1422400"/>
                  </a:cubicBezTo>
                  <a:lnTo>
                    <a:pt x="287909" y="1422400"/>
                  </a:lnTo>
                  <a:cubicBezTo>
                    <a:pt x="128905" y="1422400"/>
                    <a:pt x="0" y="1293495"/>
                    <a:pt x="0" y="1134491"/>
                  </a:cubicBezTo>
                  <a:close/>
                </a:path>
              </a:pathLst>
            </a:custGeom>
            <a:solidFill>
              <a:srgbClr val="FF025D"/>
            </a:solidFill>
          </p:spPr>
          <p:txBody>
            <a:bodyPr/>
            <a:lstStyle/>
            <a:p>
              <a:endParaRPr lang="zh-CN" altLang="en-US"/>
            </a:p>
          </p:txBody>
        </p:sp>
      </p:grpSp>
      <p:sp>
        <p:nvSpPr>
          <p:cNvPr id="33" name="TextBox 33"/>
          <p:cNvSpPr txBox="1"/>
          <p:nvPr/>
        </p:nvSpPr>
        <p:spPr>
          <a:xfrm>
            <a:off x="9797527" y="4724469"/>
            <a:ext cx="1532097" cy="457068"/>
          </a:xfrm>
          <a:prstGeom prst="rect">
            <a:avLst/>
          </a:prstGeom>
        </p:spPr>
        <p:txBody>
          <a:bodyPr lIns="0" tIns="0" rIns="0" bIns="0" rtlCol="0" anchor="t">
            <a:spAutoFit/>
          </a:bodyPr>
          <a:lstStyle/>
          <a:p>
            <a:pPr algn="l">
              <a:lnSpc>
                <a:spcPts val="3600"/>
              </a:lnSpc>
            </a:pPr>
            <a:r>
              <a:rPr lang="en-US" sz="3000">
                <a:solidFill>
                  <a:srgbClr val="FFFFFF"/>
                </a:solidFill>
                <a:latin typeface="Montserrat Ultra-Bold"/>
              </a:rPr>
              <a:t>03.</a:t>
            </a:r>
          </a:p>
        </p:txBody>
      </p:sp>
      <p:sp>
        <p:nvSpPr>
          <p:cNvPr id="34" name="TextBox 34"/>
          <p:cNvSpPr txBox="1"/>
          <p:nvPr/>
        </p:nvSpPr>
        <p:spPr>
          <a:xfrm>
            <a:off x="13241289" y="6335098"/>
            <a:ext cx="3467839" cy="638175"/>
          </a:xfrm>
          <a:prstGeom prst="rect">
            <a:avLst/>
          </a:prstGeom>
        </p:spPr>
        <p:txBody>
          <a:bodyPr lIns="0" tIns="0" rIns="0" bIns="0" rtlCol="0" anchor="t">
            <a:spAutoFit/>
          </a:bodyPr>
          <a:lstStyle/>
          <a:p>
            <a:pPr algn="l">
              <a:lnSpc>
                <a:spcPts val="5040"/>
              </a:lnSpc>
            </a:pPr>
            <a:r>
              <a:rPr lang="en-US" sz="4200">
                <a:solidFill>
                  <a:srgbClr val="3B3838"/>
                </a:solidFill>
                <a:ea typeface="思源黑体-超粗体 Heavy"/>
              </a:rPr>
              <a:t>请输入标题</a:t>
            </a:r>
          </a:p>
        </p:txBody>
      </p:sp>
      <p:sp>
        <p:nvSpPr>
          <p:cNvPr id="35" name="TextBox 35"/>
          <p:cNvSpPr txBox="1"/>
          <p:nvPr/>
        </p:nvSpPr>
        <p:spPr>
          <a:xfrm>
            <a:off x="13332009" y="7150972"/>
            <a:ext cx="3229692" cy="247650"/>
          </a:xfrm>
          <a:prstGeom prst="rect">
            <a:avLst/>
          </a:prstGeom>
        </p:spPr>
        <p:txBody>
          <a:bodyPr lIns="0" tIns="0" rIns="0" bIns="0" rtlCol="0" anchor="t">
            <a:spAutoFit/>
          </a:bodyPr>
          <a:lstStyle/>
          <a:p>
            <a:pPr algn="l">
              <a:lnSpc>
                <a:spcPts val="1980"/>
              </a:lnSpc>
            </a:pPr>
            <a:r>
              <a:rPr lang="en-US" sz="1650">
                <a:solidFill>
                  <a:srgbClr val="8550CE"/>
                </a:solidFill>
                <a:latin typeface="Montserrat"/>
              </a:rPr>
              <a:t>please enter a title</a:t>
            </a:r>
          </a:p>
        </p:txBody>
      </p:sp>
      <p:sp>
        <p:nvSpPr>
          <p:cNvPr id="36" name="TextBox 36"/>
          <p:cNvSpPr txBox="1"/>
          <p:nvPr/>
        </p:nvSpPr>
        <p:spPr>
          <a:xfrm>
            <a:off x="13300906" y="7773355"/>
            <a:ext cx="2737786" cy="336804"/>
          </a:xfrm>
          <a:prstGeom prst="rect">
            <a:avLst/>
          </a:prstGeom>
        </p:spPr>
        <p:txBody>
          <a:bodyPr lIns="0" tIns="0" rIns="0" bIns="0" rtlCol="0" anchor="t">
            <a:spAutoFit/>
          </a:bodyPr>
          <a:lstStyle/>
          <a:p>
            <a:pPr algn="l">
              <a:lnSpc>
                <a:spcPts val="2808"/>
              </a:lnSpc>
            </a:pPr>
            <a:r>
              <a:rPr lang="zh-CN" altLang="en-US" sz="1800" dirty="0">
                <a:solidFill>
                  <a:srgbClr val="AFABAB"/>
                </a:solidFill>
                <a:latin typeface="思源黑体-粗体"/>
                <a:ea typeface="思源黑体-粗体"/>
              </a:rPr>
              <a:t>添加关键词</a:t>
            </a:r>
            <a:endParaRPr lang="en-US" sz="1800" dirty="0">
              <a:solidFill>
                <a:srgbClr val="AFABAB"/>
              </a:solidFill>
              <a:latin typeface="思源黑体-粗体"/>
              <a:ea typeface="思源黑体-粗体"/>
            </a:endParaRPr>
          </a:p>
        </p:txBody>
      </p:sp>
      <p:sp>
        <p:nvSpPr>
          <p:cNvPr id="37" name="AutoShape 37"/>
          <p:cNvSpPr/>
          <p:nvPr/>
        </p:nvSpPr>
        <p:spPr>
          <a:xfrm>
            <a:off x="13402328" y="7703099"/>
            <a:ext cx="633685" cy="0"/>
          </a:xfrm>
          <a:prstGeom prst="line">
            <a:avLst/>
          </a:prstGeom>
          <a:ln w="28575" cap="rnd">
            <a:solidFill>
              <a:srgbClr val="8550CE"/>
            </a:solidFill>
            <a:prstDash val="solid"/>
            <a:headEnd type="none" w="sm" len="sm"/>
            <a:tailEnd type="none" w="sm" len="sm"/>
          </a:ln>
        </p:spPr>
        <p:txBody>
          <a:bodyPr/>
          <a:lstStyle/>
          <a:p>
            <a:endParaRPr lang="zh-CN" altLang="en-US"/>
          </a:p>
        </p:txBody>
      </p:sp>
      <p:sp>
        <p:nvSpPr>
          <p:cNvPr id="38" name="TextBox 38"/>
          <p:cNvSpPr txBox="1"/>
          <p:nvPr/>
        </p:nvSpPr>
        <p:spPr>
          <a:xfrm>
            <a:off x="13324364" y="5762496"/>
            <a:ext cx="1913097" cy="409443"/>
          </a:xfrm>
          <a:prstGeom prst="rect">
            <a:avLst/>
          </a:prstGeom>
        </p:spPr>
        <p:txBody>
          <a:bodyPr lIns="0" tIns="0" rIns="0" bIns="0" rtlCol="0" anchor="t">
            <a:spAutoFit/>
          </a:bodyPr>
          <a:lstStyle/>
          <a:p>
            <a:pPr algn="l">
              <a:lnSpc>
                <a:spcPts val="3240"/>
              </a:lnSpc>
            </a:pPr>
            <a:r>
              <a:rPr lang="en-US" sz="2700">
                <a:solidFill>
                  <a:srgbClr val="8550CE"/>
                </a:solidFill>
                <a:latin typeface="Montserrat Ultra-Bold"/>
              </a:rPr>
              <a:t>Part Four</a:t>
            </a:r>
          </a:p>
        </p:txBody>
      </p:sp>
      <p:grpSp>
        <p:nvGrpSpPr>
          <p:cNvPr id="39" name="Group 39"/>
          <p:cNvGrpSpPr/>
          <p:nvPr/>
        </p:nvGrpSpPr>
        <p:grpSpPr>
          <a:xfrm>
            <a:off x="13300912" y="4419603"/>
            <a:ext cx="1116696" cy="1066800"/>
            <a:chOff x="0" y="0"/>
            <a:chExt cx="1488928" cy="1422400"/>
          </a:xfrm>
        </p:grpSpPr>
        <p:sp>
          <p:nvSpPr>
            <p:cNvPr id="40" name="Freeform 40"/>
            <p:cNvSpPr/>
            <p:nvPr/>
          </p:nvSpPr>
          <p:spPr>
            <a:xfrm>
              <a:off x="0" y="0"/>
              <a:ext cx="1488948" cy="1422400"/>
            </a:xfrm>
            <a:custGeom>
              <a:avLst/>
              <a:gdLst/>
              <a:ahLst/>
              <a:cxnLst/>
              <a:rect l="l" t="t" r="r" b="b"/>
              <a:pathLst>
                <a:path w="1488948" h="1422400">
                  <a:moveTo>
                    <a:pt x="0" y="287909"/>
                  </a:moveTo>
                  <a:cubicBezTo>
                    <a:pt x="0" y="128905"/>
                    <a:pt x="128905" y="0"/>
                    <a:pt x="287909" y="0"/>
                  </a:cubicBezTo>
                  <a:lnTo>
                    <a:pt x="1201039" y="0"/>
                  </a:lnTo>
                  <a:cubicBezTo>
                    <a:pt x="1360043" y="0"/>
                    <a:pt x="1488948" y="128905"/>
                    <a:pt x="1488948" y="287909"/>
                  </a:cubicBezTo>
                  <a:lnTo>
                    <a:pt x="1488948" y="1134491"/>
                  </a:lnTo>
                  <a:cubicBezTo>
                    <a:pt x="1488948" y="1293495"/>
                    <a:pt x="1360043" y="1422400"/>
                    <a:pt x="1201039" y="1422400"/>
                  </a:cubicBezTo>
                  <a:lnTo>
                    <a:pt x="287909" y="1422400"/>
                  </a:lnTo>
                  <a:cubicBezTo>
                    <a:pt x="128905" y="1422400"/>
                    <a:pt x="0" y="1293495"/>
                    <a:pt x="0" y="1134491"/>
                  </a:cubicBezTo>
                  <a:close/>
                </a:path>
              </a:pathLst>
            </a:custGeom>
            <a:solidFill>
              <a:srgbClr val="FF025D"/>
            </a:solidFill>
          </p:spPr>
          <p:txBody>
            <a:bodyPr/>
            <a:lstStyle/>
            <a:p>
              <a:endParaRPr lang="zh-CN" altLang="en-US"/>
            </a:p>
          </p:txBody>
        </p:sp>
      </p:grpSp>
      <p:sp>
        <p:nvSpPr>
          <p:cNvPr id="41" name="TextBox 41"/>
          <p:cNvSpPr txBox="1"/>
          <p:nvPr/>
        </p:nvSpPr>
        <p:spPr>
          <a:xfrm>
            <a:off x="13575778" y="4724469"/>
            <a:ext cx="1532097" cy="457068"/>
          </a:xfrm>
          <a:prstGeom prst="rect">
            <a:avLst/>
          </a:prstGeom>
        </p:spPr>
        <p:txBody>
          <a:bodyPr lIns="0" tIns="0" rIns="0" bIns="0" rtlCol="0" anchor="t">
            <a:spAutoFit/>
          </a:bodyPr>
          <a:lstStyle/>
          <a:p>
            <a:pPr algn="l">
              <a:lnSpc>
                <a:spcPts val="3600"/>
              </a:lnSpc>
            </a:pPr>
            <a:r>
              <a:rPr lang="en-US" sz="3000">
                <a:solidFill>
                  <a:srgbClr val="FFFFFF"/>
                </a:solidFill>
                <a:latin typeface="Montserrat Ultra-Bold"/>
              </a:rPr>
              <a:t>04.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56510"/>
            <a:ext cx="18288000" cy="9330490"/>
          </a:xfrm>
          <a:custGeom>
            <a:avLst/>
            <a:gdLst/>
            <a:ahLst/>
            <a:cxnLst/>
            <a:rect l="l" t="t" r="r" b="b"/>
            <a:pathLst>
              <a:path w="18288000" h="9330490">
                <a:moveTo>
                  <a:pt x="0" y="0"/>
                </a:moveTo>
                <a:lnTo>
                  <a:pt x="18288000" y="0"/>
                </a:lnTo>
                <a:lnTo>
                  <a:pt x="18288000" y="9330490"/>
                </a:lnTo>
                <a:lnTo>
                  <a:pt x="0" y="93304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 name="Freeform 3"/>
          <p:cNvSpPr/>
          <p:nvPr/>
        </p:nvSpPr>
        <p:spPr>
          <a:xfrm>
            <a:off x="1040418" y="943143"/>
            <a:ext cx="17247582" cy="5735139"/>
          </a:xfrm>
          <a:custGeom>
            <a:avLst/>
            <a:gdLst/>
            <a:ahLst/>
            <a:cxnLst/>
            <a:rect l="l" t="t" r="r" b="b"/>
            <a:pathLst>
              <a:path w="17247582" h="5735139">
                <a:moveTo>
                  <a:pt x="0" y="0"/>
                </a:moveTo>
                <a:lnTo>
                  <a:pt x="17247582" y="0"/>
                </a:lnTo>
                <a:lnTo>
                  <a:pt x="17247582" y="5735139"/>
                </a:lnTo>
                <a:lnTo>
                  <a:pt x="0" y="57351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4" name="Freeform 4"/>
          <p:cNvSpPr/>
          <p:nvPr/>
        </p:nvSpPr>
        <p:spPr>
          <a:xfrm>
            <a:off x="11600746" y="5931566"/>
            <a:ext cx="6687253" cy="4355434"/>
          </a:xfrm>
          <a:custGeom>
            <a:avLst/>
            <a:gdLst/>
            <a:ahLst/>
            <a:cxnLst/>
            <a:rect l="l" t="t" r="r" b="b"/>
            <a:pathLst>
              <a:path w="6687253" h="4355434">
                <a:moveTo>
                  <a:pt x="0" y="0"/>
                </a:moveTo>
                <a:lnTo>
                  <a:pt x="6687254" y="0"/>
                </a:lnTo>
                <a:lnTo>
                  <a:pt x="6687254" y="4355434"/>
                </a:lnTo>
                <a:lnTo>
                  <a:pt x="0" y="43554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
        <p:nvSpPr>
          <p:cNvPr id="5" name="Freeform 5"/>
          <p:cNvSpPr/>
          <p:nvPr/>
        </p:nvSpPr>
        <p:spPr>
          <a:xfrm>
            <a:off x="13903847" y="2888752"/>
            <a:ext cx="1106907" cy="1106907"/>
          </a:xfrm>
          <a:custGeom>
            <a:avLst/>
            <a:gdLst/>
            <a:ahLst/>
            <a:cxnLst/>
            <a:rect l="l" t="t" r="r" b="b"/>
            <a:pathLst>
              <a:path w="1106907" h="1106907">
                <a:moveTo>
                  <a:pt x="0" y="0"/>
                </a:moveTo>
                <a:lnTo>
                  <a:pt x="1106907" y="0"/>
                </a:lnTo>
                <a:lnTo>
                  <a:pt x="1106907" y="1106908"/>
                </a:lnTo>
                <a:lnTo>
                  <a:pt x="0" y="11069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6" name="TextBox 6"/>
          <p:cNvSpPr txBox="1"/>
          <p:nvPr/>
        </p:nvSpPr>
        <p:spPr>
          <a:xfrm>
            <a:off x="1627544" y="3183800"/>
            <a:ext cx="12006224" cy="1504950"/>
          </a:xfrm>
          <a:prstGeom prst="rect">
            <a:avLst/>
          </a:prstGeom>
        </p:spPr>
        <p:txBody>
          <a:bodyPr lIns="0" tIns="0" rIns="0" bIns="0" rtlCol="0" anchor="t">
            <a:spAutoFit/>
          </a:bodyPr>
          <a:lstStyle/>
          <a:p>
            <a:pPr algn="l">
              <a:lnSpc>
                <a:spcPts val="11880"/>
              </a:lnSpc>
            </a:pPr>
            <a:r>
              <a:rPr lang="en-US" altLang="zh-CN" sz="9900" dirty="0">
                <a:solidFill>
                  <a:srgbClr val="FFFFFF"/>
                </a:solidFill>
                <a:ea typeface="思源黑体-超粗体 Heavy"/>
              </a:rPr>
              <a:t>M</a:t>
            </a:r>
            <a:r>
              <a:rPr lang="en-US" sz="9900" dirty="0">
                <a:solidFill>
                  <a:srgbClr val="FFFFFF"/>
                </a:solidFill>
                <a:ea typeface="思源黑体-超粗体 Heavy"/>
              </a:rPr>
              <a:t>ilitary</a:t>
            </a:r>
          </a:p>
        </p:txBody>
      </p:sp>
      <p:sp>
        <p:nvSpPr>
          <p:cNvPr id="7" name="TextBox 7"/>
          <p:cNvSpPr txBox="1"/>
          <p:nvPr/>
        </p:nvSpPr>
        <p:spPr>
          <a:xfrm>
            <a:off x="1713268" y="5825310"/>
            <a:ext cx="9007278" cy="514436"/>
          </a:xfrm>
          <a:prstGeom prst="rect">
            <a:avLst/>
          </a:prstGeom>
        </p:spPr>
        <p:txBody>
          <a:bodyPr lIns="0" tIns="0" rIns="0" bIns="0" rtlCol="0" anchor="t">
            <a:spAutoFit/>
          </a:bodyPr>
          <a:lstStyle/>
          <a:p>
            <a:pPr algn="l">
              <a:lnSpc>
                <a:spcPts val="3780"/>
              </a:lnSpc>
            </a:pPr>
            <a:r>
              <a:rPr lang="en-US" sz="4400" dirty="0">
                <a:solidFill>
                  <a:srgbClr val="FFFFFF"/>
                </a:solidFill>
                <a:ea typeface="思源黑体-粗体"/>
              </a:rPr>
              <a:t>Joint Sword-2024B</a:t>
            </a:r>
          </a:p>
        </p:txBody>
      </p:sp>
      <p:sp>
        <p:nvSpPr>
          <p:cNvPr id="8" name="Freeform 8"/>
          <p:cNvSpPr/>
          <p:nvPr/>
        </p:nvSpPr>
        <p:spPr>
          <a:xfrm>
            <a:off x="0" y="0"/>
            <a:ext cx="2946235" cy="2832770"/>
          </a:xfrm>
          <a:custGeom>
            <a:avLst/>
            <a:gdLst/>
            <a:ahLst/>
            <a:cxnLst/>
            <a:rect l="l" t="t" r="r" b="b"/>
            <a:pathLst>
              <a:path w="2946235" h="2832770">
                <a:moveTo>
                  <a:pt x="0" y="0"/>
                </a:moveTo>
                <a:lnTo>
                  <a:pt x="2946235" y="0"/>
                </a:lnTo>
                <a:lnTo>
                  <a:pt x="2946235" y="2832770"/>
                </a:lnTo>
                <a:lnTo>
                  <a:pt x="0" y="28327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CN" altLang="en-US"/>
          </a:p>
        </p:txBody>
      </p:sp>
      <p:sp>
        <p:nvSpPr>
          <p:cNvPr id="12" name="Freeform 12"/>
          <p:cNvSpPr/>
          <p:nvPr/>
        </p:nvSpPr>
        <p:spPr>
          <a:xfrm>
            <a:off x="17178247" y="1984874"/>
            <a:ext cx="548439" cy="2439904"/>
          </a:xfrm>
          <a:custGeom>
            <a:avLst/>
            <a:gdLst/>
            <a:ahLst/>
            <a:cxnLst/>
            <a:rect l="l" t="t" r="r" b="b"/>
            <a:pathLst>
              <a:path w="548439" h="2439904">
                <a:moveTo>
                  <a:pt x="0" y="0"/>
                </a:moveTo>
                <a:lnTo>
                  <a:pt x="548439" y="0"/>
                </a:lnTo>
                <a:lnTo>
                  <a:pt x="548439" y="2439904"/>
                </a:lnTo>
                <a:lnTo>
                  <a:pt x="0" y="243990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CN" altLang="en-US"/>
          </a:p>
        </p:txBody>
      </p:sp>
      <p:grpSp>
        <p:nvGrpSpPr>
          <p:cNvPr id="16" name="Group 16"/>
          <p:cNvGrpSpPr/>
          <p:nvPr/>
        </p:nvGrpSpPr>
        <p:grpSpPr>
          <a:xfrm>
            <a:off x="2821612" y="7574548"/>
            <a:ext cx="3681663" cy="866271"/>
            <a:chOff x="0" y="0"/>
            <a:chExt cx="4908884" cy="1155028"/>
          </a:xfrm>
        </p:grpSpPr>
        <p:sp>
          <p:nvSpPr>
            <p:cNvPr id="17" name="Freeform 17"/>
            <p:cNvSpPr/>
            <p:nvPr/>
          </p:nvSpPr>
          <p:spPr>
            <a:xfrm>
              <a:off x="0" y="0"/>
              <a:ext cx="4908804" cy="1155065"/>
            </a:xfrm>
            <a:custGeom>
              <a:avLst/>
              <a:gdLst/>
              <a:ahLst/>
              <a:cxnLst/>
              <a:rect l="l" t="t" r="r" b="b"/>
              <a:pathLst>
                <a:path w="4908804" h="1155065">
                  <a:moveTo>
                    <a:pt x="0" y="577469"/>
                  </a:moveTo>
                  <a:cubicBezTo>
                    <a:pt x="0" y="258572"/>
                    <a:pt x="258572" y="0"/>
                    <a:pt x="577469" y="0"/>
                  </a:cubicBezTo>
                  <a:lnTo>
                    <a:pt x="4331335" y="0"/>
                  </a:lnTo>
                  <a:cubicBezTo>
                    <a:pt x="4650232" y="0"/>
                    <a:pt x="4908804" y="258572"/>
                    <a:pt x="4908804" y="577469"/>
                  </a:cubicBezTo>
                  <a:cubicBezTo>
                    <a:pt x="4908804" y="896366"/>
                    <a:pt x="4650232" y="1154938"/>
                    <a:pt x="4331335" y="1154938"/>
                  </a:cubicBezTo>
                  <a:lnTo>
                    <a:pt x="577469" y="1154938"/>
                  </a:lnTo>
                  <a:cubicBezTo>
                    <a:pt x="258572" y="1155065"/>
                    <a:pt x="0" y="896493"/>
                    <a:pt x="0" y="577469"/>
                  </a:cubicBezTo>
                  <a:close/>
                </a:path>
              </a:pathLst>
            </a:custGeom>
            <a:solidFill>
              <a:srgbClr val="FF025D"/>
            </a:solidFill>
          </p:spPr>
          <p:txBody>
            <a:bodyPr/>
            <a:lstStyle/>
            <a:p>
              <a:endParaRPr lang="zh-CN" altLang="en-US" dirty="0"/>
            </a:p>
          </p:txBody>
        </p:sp>
      </p:grpSp>
      <p:sp>
        <p:nvSpPr>
          <p:cNvPr id="18" name="TextBox 18"/>
          <p:cNvSpPr txBox="1"/>
          <p:nvPr/>
        </p:nvSpPr>
        <p:spPr>
          <a:xfrm>
            <a:off x="2946235" y="7594598"/>
            <a:ext cx="3493951" cy="618887"/>
          </a:xfrm>
          <a:prstGeom prst="rect">
            <a:avLst/>
          </a:prstGeom>
        </p:spPr>
        <p:txBody>
          <a:bodyPr wrap="square" lIns="0" tIns="0" rIns="0" bIns="0" rtlCol="0" anchor="t">
            <a:spAutoFit/>
          </a:bodyPr>
          <a:lstStyle/>
          <a:p>
            <a:pPr algn="ctr">
              <a:lnSpc>
                <a:spcPts val="5616"/>
              </a:lnSpc>
            </a:pPr>
            <a:r>
              <a:rPr lang="zh-CN" altLang="en-US" sz="2700" dirty="0">
                <a:solidFill>
                  <a:srgbClr val="FFFFFF"/>
                </a:solidFill>
                <a:latin typeface="思源黑体-粗体 Bold" panose="02010600030101010101" charset="-122"/>
                <a:ea typeface="思源黑体-粗体 Bold" panose="02010600030101010101" charset="-122"/>
              </a:rPr>
              <a:t>汇报人：计子毅</a:t>
            </a:r>
            <a:endParaRPr lang="en-US" sz="2700" dirty="0">
              <a:solidFill>
                <a:srgbClr val="FFFFFF"/>
              </a:solidFill>
              <a:latin typeface="思源黑体-粗体 Bold" panose="02010600030101010101" charset="-122"/>
              <a:ea typeface="思源黑体-粗体 Bold" panose="02010600030101010101" charset="-122"/>
            </a:endParaRPr>
          </a:p>
        </p:txBody>
      </p:sp>
      <p:sp>
        <p:nvSpPr>
          <p:cNvPr id="19" name="Freeform 19"/>
          <p:cNvSpPr/>
          <p:nvPr/>
        </p:nvSpPr>
        <p:spPr>
          <a:xfrm>
            <a:off x="1686630" y="7594598"/>
            <a:ext cx="762002" cy="762002"/>
          </a:xfrm>
          <a:custGeom>
            <a:avLst/>
            <a:gdLst/>
            <a:ahLst/>
            <a:cxnLst/>
            <a:rect l="l" t="t" r="r" b="b"/>
            <a:pathLst>
              <a:path w="762002" h="762002">
                <a:moveTo>
                  <a:pt x="0" y="0"/>
                </a:moveTo>
                <a:lnTo>
                  <a:pt x="762001" y="0"/>
                </a:lnTo>
                <a:lnTo>
                  <a:pt x="762001" y="762001"/>
                </a:lnTo>
                <a:lnTo>
                  <a:pt x="0" y="7620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CN" altLang="en-US" dirty="0"/>
          </a:p>
        </p:txBody>
      </p:sp>
      <p:grpSp>
        <p:nvGrpSpPr>
          <p:cNvPr id="22" name="Group 12">
            <a:extLst>
              <a:ext uri="{FF2B5EF4-FFF2-40B4-BE49-F238E27FC236}">
                <a16:creationId xmlns:a16="http://schemas.microsoft.com/office/drawing/2014/main" id="{142DD0D9-EBCE-40FA-87BE-E99096FEF022}"/>
              </a:ext>
            </a:extLst>
          </p:cNvPr>
          <p:cNvGrpSpPr/>
          <p:nvPr/>
        </p:nvGrpSpPr>
        <p:grpSpPr>
          <a:xfrm>
            <a:off x="11811000" y="7201067"/>
            <a:ext cx="1549064" cy="1549063"/>
            <a:chOff x="0" y="0"/>
            <a:chExt cx="2065418" cy="2065418"/>
          </a:xfrm>
        </p:grpSpPr>
        <p:sp>
          <p:nvSpPr>
            <p:cNvPr id="23" name="Freeform 13">
              <a:extLst>
                <a:ext uri="{FF2B5EF4-FFF2-40B4-BE49-F238E27FC236}">
                  <a16:creationId xmlns:a16="http://schemas.microsoft.com/office/drawing/2014/main" id="{775ECC75-EEF7-4AD9-B90D-AABA9C00A042}"/>
                </a:ext>
              </a:extLst>
            </p:cNvPr>
            <p:cNvSpPr/>
            <p:nvPr/>
          </p:nvSpPr>
          <p:spPr>
            <a:xfrm>
              <a:off x="38100" y="38100"/>
              <a:ext cx="1989328" cy="1989328"/>
            </a:xfrm>
            <a:custGeom>
              <a:avLst/>
              <a:gdLst/>
              <a:ahLst/>
              <a:cxnLst/>
              <a:rect l="l" t="t" r="r" b="b"/>
              <a:pathLst>
                <a:path w="1989328" h="1989328">
                  <a:moveTo>
                    <a:pt x="0" y="994664"/>
                  </a:moveTo>
                  <a:cubicBezTo>
                    <a:pt x="0" y="445262"/>
                    <a:pt x="445262" y="0"/>
                    <a:pt x="994664" y="0"/>
                  </a:cubicBezTo>
                  <a:cubicBezTo>
                    <a:pt x="1544066" y="0"/>
                    <a:pt x="1989328" y="445262"/>
                    <a:pt x="1989328" y="994664"/>
                  </a:cubicBezTo>
                  <a:cubicBezTo>
                    <a:pt x="1989328" y="1544066"/>
                    <a:pt x="1544066" y="1989328"/>
                    <a:pt x="994664" y="1989328"/>
                  </a:cubicBezTo>
                  <a:cubicBezTo>
                    <a:pt x="445262" y="1989328"/>
                    <a:pt x="0" y="1543939"/>
                    <a:pt x="0" y="994664"/>
                  </a:cubicBezTo>
                  <a:close/>
                </a:path>
              </a:pathLst>
            </a:custGeom>
            <a:blipFill>
              <a:blip r:embed="rId16"/>
              <a:stretch>
                <a:fillRect l="-4173" r="-4173"/>
              </a:stretch>
            </a:blipFill>
          </p:spPr>
          <p:txBody>
            <a:bodyPr/>
            <a:lstStyle/>
            <a:p>
              <a:endParaRPr lang="zh-CN" altLang="en-US"/>
            </a:p>
          </p:txBody>
        </p:sp>
        <p:sp>
          <p:nvSpPr>
            <p:cNvPr id="24" name="Freeform 14">
              <a:extLst>
                <a:ext uri="{FF2B5EF4-FFF2-40B4-BE49-F238E27FC236}">
                  <a16:creationId xmlns:a16="http://schemas.microsoft.com/office/drawing/2014/main" id="{E7A45FD6-4819-4DFB-BA54-0A577D08F964}"/>
                </a:ext>
              </a:extLst>
            </p:cNvPr>
            <p:cNvSpPr/>
            <p:nvPr/>
          </p:nvSpPr>
          <p:spPr>
            <a:xfrm>
              <a:off x="0" y="0"/>
              <a:ext cx="2065528" cy="2065528"/>
            </a:xfrm>
            <a:custGeom>
              <a:avLst/>
              <a:gdLst/>
              <a:ahLst/>
              <a:cxnLst/>
              <a:rect l="l" t="t" r="r" b="b"/>
              <a:pathLst>
                <a:path w="2065528" h="2065528">
                  <a:moveTo>
                    <a:pt x="0" y="1032764"/>
                  </a:moveTo>
                  <a:cubicBezTo>
                    <a:pt x="0" y="462407"/>
                    <a:pt x="462407" y="0"/>
                    <a:pt x="1032764" y="0"/>
                  </a:cubicBezTo>
                  <a:lnTo>
                    <a:pt x="1032764" y="38100"/>
                  </a:lnTo>
                  <a:lnTo>
                    <a:pt x="1032764" y="0"/>
                  </a:lnTo>
                  <a:cubicBezTo>
                    <a:pt x="1603121" y="0"/>
                    <a:pt x="2065528" y="462407"/>
                    <a:pt x="2065528" y="1032764"/>
                  </a:cubicBezTo>
                  <a:lnTo>
                    <a:pt x="2027428" y="1032764"/>
                  </a:lnTo>
                  <a:lnTo>
                    <a:pt x="2065528" y="1032764"/>
                  </a:lnTo>
                  <a:cubicBezTo>
                    <a:pt x="2065528" y="1603121"/>
                    <a:pt x="1603121" y="2065528"/>
                    <a:pt x="1032764" y="2065528"/>
                  </a:cubicBezTo>
                  <a:lnTo>
                    <a:pt x="1032764" y="2027428"/>
                  </a:lnTo>
                  <a:lnTo>
                    <a:pt x="1032764" y="2065528"/>
                  </a:lnTo>
                  <a:cubicBezTo>
                    <a:pt x="462407" y="2065401"/>
                    <a:pt x="0" y="1603121"/>
                    <a:pt x="0" y="1032764"/>
                  </a:cubicBezTo>
                  <a:lnTo>
                    <a:pt x="38100" y="1032764"/>
                  </a:lnTo>
                  <a:lnTo>
                    <a:pt x="76200" y="1032764"/>
                  </a:lnTo>
                  <a:lnTo>
                    <a:pt x="38100" y="1032764"/>
                  </a:lnTo>
                  <a:lnTo>
                    <a:pt x="0" y="1032764"/>
                  </a:lnTo>
                  <a:moveTo>
                    <a:pt x="76200" y="1032764"/>
                  </a:moveTo>
                  <a:cubicBezTo>
                    <a:pt x="76200" y="1053846"/>
                    <a:pt x="59182" y="1070864"/>
                    <a:pt x="38100" y="1070864"/>
                  </a:cubicBezTo>
                  <a:cubicBezTo>
                    <a:pt x="17018" y="1070864"/>
                    <a:pt x="0" y="1053846"/>
                    <a:pt x="0" y="1032764"/>
                  </a:cubicBezTo>
                  <a:cubicBezTo>
                    <a:pt x="0" y="1011682"/>
                    <a:pt x="17018" y="994664"/>
                    <a:pt x="38100" y="994664"/>
                  </a:cubicBezTo>
                  <a:cubicBezTo>
                    <a:pt x="59182" y="994664"/>
                    <a:pt x="76200" y="1011682"/>
                    <a:pt x="76200" y="1032764"/>
                  </a:cubicBezTo>
                  <a:cubicBezTo>
                    <a:pt x="76200" y="1561084"/>
                    <a:pt x="504444" y="1989328"/>
                    <a:pt x="1032764" y="1989328"/>
                  </a:cubicBezTo>
                  <a:cubicBezTo>
                    <a:pt x="1561084" y="1989328"/>
                    <a:pt x="1989328" y="1561084"/>
                    <a:pt x="1989328" y="1032764"/>
                  </a:cubicBezTo>
                  <a:cubicBezTo>
                    <a:pt x="1989328" y="504444"/>
                    <a:pt x="1560957" y="76200"/>
                    <a:pt x="1032764" y="76200"/>
                  </a:cubicBezTo>
                  <a:lnTo>
                    <a:pt x="1032764" y="38100"/>
                  </a:lnTo>
                  <a:lnTo>
                    <a:pt x="1032764" y="76200"/>
                  </a:lnTo>
                  <a:cubicBezTo>
                    <a:pt x="504444" y="76200"/>
                    <a:pt x="76200" y="504444"/>
                    <a:pt x="76200" y="1032764"/>
                  </a:cubicBezTo>
                  <a:close/>
                </a:path>
              </a:pathLst>
            </a:custGeom>
            <a:solidFill>
              <a:srgbClr val="FFFFFF"/>
            </a:solidFill>
          </p:spPr>
          <p:txBody>
            <a:bodyPr/>
            <a:lstStyle/>
            <a:p>
              <a:endParaRPr lang="zh-CN" altLang="en-US"/>
            </a:p>
          </p:txBody>
        </p:sp>
      </p:grpSp>
      <p:grpSp>
        <p:nvGrpSpPr>
          <p:cNvPr id="25" name="Group 8">
            <a:extLst>
              <a:ext uri="{FF2B5EF4-FFF2-40B4-BE49-F238E27FC236}">
                <a16:creationId xmlns:a16="http://schemas.microsoft.com/office/drawing/2014/main" id="{B96BFC2A-853D-40F3-B441-80E2C395A900}"/>
              </a:ext>
            </a:extLst>
          </p:cNvPr>
          <p:cNvGrpSpPr/>
          <p:nvPr/>
        </p:nvGrpSpPr>
        <p:grpSpPr>
          <a:xfrm>
            <a:off x="10079674" y="2586667"/>
            <a:ext cx="1549064" cy="1549064"/>
            <a:chOff x="0" y="0"/>
            <a:chExt cx="2065418" cy="2065418"/>
          </a:xfrm>
        </p:grpSpPr>
        <p:sp>
          <p:nvSpPr>
            <p:cNvPr id="26" name="Freeform 9">
              <a:extLst>
                <a:ext uri="{FF2B5EF4-FFF2-40B4-BE49-F238E27FC236}">
                  <a16:creationId xmlns:a16="http://schemas.microsoft.com/office/drawing/2014/main" id="{BE878337-A70B-4C22-B16A-F489847CDFB2}"/>
                </a:ext>
              </a:extLst>
            </p:cNvPr>
            <p:cNvSpPr/>
            <p:nvPr/>
          </p:nvSpPr>
          <p:spPr>
            <a:xfrm>
              <a:off x="38100" y="38100"/>
              <a:ext cx="1989328" cy="1989328"/>
            </a:xfrm>
            <a:custGeom>
              <a:avLst/>
              <a:gdLst/>
              <a:ahLst/>
              <a:cxnLst/>
              <a:rect l="l" t="t" r="r" b="b"/>
              <a:pathLst>
                <a:path w="1989328" h="1989328">
                  <a:moveTo>
                    <a:pt x="0" y="994664"/>
                  </a:moveTo>
                  <a:cubicBezTo>
                    <a:pt x="0" y="445262"/>
                    <a:pt x="445262" y="0"/>
                    <a:pt x="994664" y="0"/>
                  </a:cubicBezTo>
                  <a:cubicBezTo>
                    <a:pt x="1544066" y="0"/>
                    <a:pt x="1989328" y="445262"/>
                    <a:pt x="1989328" y="994664"/>
                  </a:cubicBezTo>
                  <a:cubicBezTo>
                    <a:pt x="1989328" y="1544066"/>
                    <a:pt x="1544066" y="1989328"/>
                    <a:pt x="994664" y="1989328"/>
                  </a:cubicBezTo>
                  <a:cubicBezTo>
                    <a:pt x="445262" y="1989328"/>
                    <a:pt x="0" y="1543939"/>
                    <a:pt x="0" y="994664"/>
                  </a:cubicBezTo>
                  <a:close/>
                </a:path>
              </a:pathLst>
            </a:custGeom>
            <a:blipFill>
              <a:blip r:embed="rId17"/>
              <a:stretch>
                <a:fillRect/>
              </a:stretch>
            </a:blipFill>
          </p:spPr>
          <p:txBody>
            <a:bodyPr/>
            <a:lstStyle/>
            <a:p>
              <a:endParaRPr lang="zh-CN" altLang="en-US"/>
            </a:p>
          </p:txBody>
        </p:sp>
        <p:sp>
          <p:nvSpPr>
            <p:cNvPr id="27" name="Freeform 10">
              <a:extLst>
                <a:ext uri="{FF2B5EF4-FFF2-40B4-BE49-F238E27FC236}">
                  <a16:creationId xmlns:a16="http://schemas.microsoft.com/office/drawing/2014/main" id="{9637C47E-B36A-4C9D-A331-6C04E9A61413}"/>
                </a:ext>
              </a:extLst>
            </p:cNvPr>
            <p:cNvSpPr/>
            <p:nvPr/>
          </p:nvSpPr>
          <p:spPr>
            <a:xfrm>
              <a:off x="0" y="0"/>
              <a:ext cx="2065528" cy="2065528"/>
            </a:xfrm>
            <a:custGeom>
              <a:avLst/>
              <a:gdLst/>
              <a:ahLst/>
              <a:cxnLst/>
              <a:rect l="l" t="t" r="r" b="b"/>
              <a:pathLst>
                <a:path w="2065528" h="2065528">
                  <a:moveTo>
                    <a:pt x="0" y="1032764"/>
                  </a:moveTo>
                  <a:cubicBezTo>
                    <a:pt x="0" y="462407"/>
                    <a:pt x="462407" y="0"/>
                    <a:pt x="1032764" y="0"/>
                  </a:cubicBezTo>
                  <a:lnTo>
                    <a:pt x="1032764" y="38100"/>
                  </a:lnTo>
                  <a:lnTo>
                    <a:pt x="1032764" y="0"/>
                  </a:lnTo>
                  <a:cubicBezTo>
                    <a:pt x="1603121" y="0"/>
                    <a:pt x="2065528" y="462407"/>
                    <a:pt x="2065528" y="1032764"/>
                  </a:cubicBezTo>
                  <a:lnTo>
                    <a:pt x="2027428" y="1032764"/>
                  </a:lnTo>
                  <a:lnTo>
                    <a:pt x="2065528" y="1032764"/>
                  </a:lnTo>
                  <a:cubicBezTo>
                    <a:pt x="2065528" y="1603121"/>
                    <a:pt x="1603121" y="2065528"/>
                    <a:pt x="1032764" y="2065528"/>
                  </a:cubicBezTo>
                  <a:lnTo>
                    <a:pt x="1032764" y="2027428"/>
                  </a:lnTo>
                  <a:lnTo>
                    <a:pt x="1032764" y="2065528"/>
                  </a:lnTo>
                  <a:cubicBezTo>
                    <a:pt x="462407" y="2065401"/>
                    <a:pt x="0" y="1603121"/>
                    <a:pt x="0" y="1032764"/>
                  </a:cubicBezTo>
                  <a:lnTo>
                    <a:pt x="38100" y="1032764"/>
                  </a:lnTo>
                  <a:lnTo>
                    <a:pt x="76200" y="1032764"/>
                  </a:lnTo>
                  <a:lnTo>
                    <a:pt x="38100" y="1032764"/>
                  </a:lnTo>
                  <a:lnTo>
                    <a:pt x="0" y="1032764"/>
                  </a:lnTo>
                  <a:moveTo>
                    <a:pt x="76200" y="1032764"/>
                  </a:moveTo>
                  <a:cubicBezTo>
                    <a:pt x="76200" y="1053846"/>
                    <a:pt x="59182" y="1070864"/>
                    <a:pt x="38100" y="1070864"/>
                  </a:cubicBezTo>
                  <a:cubicBezTo>
                    <a:pt x="17018" y="1070864"/>
                    <a:pt x="0" y="1053846"/>
                    <a:pt x="0" y="1032764"/>
                  </a:cubicBezTo>
                  <a:cubicBezTo>
                    <a:pt x="0" y="1011682"/>
                    <a:pt x="17018" y="994664"/>
                    <a:pt x="38100" y="994664"/>
                  </a:cubicBezTo>
                  <a:cubicBezTo>
                    <a:pt x="59182" y="994664"/>
                    <a:pt x="76200" y="1011682"/>
                    <a:pt x="76200" y="1032764"/>
                  </a:cubicBezTo>
                  <a:cubicBezTo>
                    <a:pt x="76200" y="1561084"/>
                    <a:pt x="504444" y="1989328"/>
                    <a:pt x="1032764" y="1989328"/>
                  </a:cubicBezTo>
                  <a:cubicBezTo>
                    <a:pt x="1561084" y="1989328"/>
                    <a:pt x="1989328" y="1561084"/>
                    <a:pt x="1989328" y="1032764"/>
                  </a:cubicBezTo>
                  <a:cubicBezTo>
                    <a:pt x="1989328" y="504444"/>
                    <a:pt x="1560957" y="76200"/>
                    <a:pt x="1032764" y="76200"/>
                  </a:cubicBezTo>
                  <a:lnTo>
                    <a:pt x="1032764" y="38100"/>
                  </a:lnTo>
                  <a:lnTo>
                    <a:pt x="1032764" y="76200"/>
                  </a:lnTo>
                  <a:cubicBezTo>
                    <a:pt x="504444" y="76200"/>
                    <a:pt x="76200" y="504444"/>
                    <a:pt x="76200" y="1032764"/>
                  </a:cubicBezTo>
                  <a:close/>
                </a:path>
              </a:pathLst>
            </a:custGeom>
            <a:solidFill>
              <a:srgbClr val="FFFFFF"/>
            </a:solidFill>
          </p:spPr>
          <p:txBody>
            <a:bodyPr/>
            <a:lstStyle/>
            <a:p>
              <a:endParaRPr lang="zh-CN" altLang="en-US"/>
            </a:p>
          </p:txBody>
        </p:sp>
      </p:grpSp>
      <p:pic>
        <p:nvPicPr>
          <p:cNvPr id="30" name="图片 29">
            <a:extLst>
              <a:ext uri="{FF2B5EF4-FFF2-40B4-BE49-F238E27FC236}">
                <a16:creationId xmlns:a16="http://schemas.microsoft.com/office/drawing/2014/main" id="{43255189-02C7-4A6C-91FC-231A589F9A7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245038" y="9248994"/>
            <a:ext cx="811592" cy="8115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BF00"/>
        </a:solidFill>
        <a:effectLst/>
      </p:bgPr>
    </p:bg>
    <p:spTree>
      <p:nvGrpSpPr>
        <p:cNvPr id="1" name=""/>
        <p:cNvGrpSpPr/>
        <p:nvPr/>
      </p:nvGrpSpPr>
      <p:grpSpPr>
        <a:xfrm>
          <a:off x="0" y="0"/>
          <a:ext cx="0" cy="0"/>
          <a:chOff x="0" y="0"/>
          <a:chExt cx="0" cy="0"/>
        </a:xfrm>
      </p:grpSpPr>
      <p:sp>
        <p:nvSpPr>
          <p:cNvPr id="2" name="Freeform 2"/>
          <p:cNvSpPr/>
          <p:nvPr/>
        </p:nvSpPr>
        <p:spPr>
          <a:xfrm>
            <a:off x="0" y="1"/>
            <a:ext cx="18288000" cy="9484024"/>
          </a:xfrm>
          <a:custGeom>
            <a:avLst/>
            <a:gdLst/>
            <a:ahLst/>
            <a:cxnLst/>
            <a:rect l="l" t="t" r="r" b="b"/>
            <a:pathLst>
              <a:path w="18288000" h="9484024">
                <a:moveTo>
                  <a:pt x="0" y="0"/>
                </a:moveTo>
                <a:lnTo>
                  <a:pt x="18288000" y="0"/>
                </a:lnTo>
                <a:lnTo>
                  <a:pt x="18288000" y="9484025"/>
                </a:lnTo>
                <a:lnTo>
                  <a:pt x="0" y="9484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5" name="TextBox 5"/>
          <p:cNvSpPr txBox="1"/>
          <p:nvPr/>
        </p:nvSpPr>
        <p:spPr>
          <a:xfrm>
            <a:off x="4997391" y="6730224"/>
            <a:ext cx="632868" cy="352293"/>
          </a:xfrm>
          <a:prstGeom prst="rect">
            <a:avLst/>
          </a:prstGeom>
        </p:spPr>
        <p:txBody>
          <a:bodyPr lIns="0" tIns="0" rIns="0" bIns="0" rtlCol="0" anchor="t">
            <a:spAutoFit/>
          </a:bodyPr>
          <a:lstStyle/>
          <a:p>
            <a:pPr algn="ctr">
              <a:lnSpc>
                <a:spcPts val="2879"/>
              </a:lnSpc>
            </a:pPr>
            <a:r>
              <a:rPr lang="en-US" sz="2400">
                <a:solidFill>
                  <a:srgbClr val="FFFFFF"/>
                </a:solidFill>
                <a:latin typeface="Montserrat Ultra-Bold"/>
              </a:rPr>
              <a:t>04.</a:t>
            </a:r>
          </a:p>
        </p:txBody>
      </p:sp>
      <p:grpSp>
        <p:nvGrpSpPr>
          <p:cNvPr id="6" name="Group 6"/>
          <p:cNvGrpSpPr/>
          <p:nvPr/>
        </p:nvGrpSpPr>
        <p:grpSpPr>
          <a:xfrm>
            <a:off x="4107201" y="8148279"/>
            <a:ext cx="10094574" cy="826105"/>
            <a:chOff x="0" y="0"/>
            <a:chExt cx="13459432" cy="1101474"/>
          </a:xfrm>
        </p:grpSpPr>
        <p:sp>
          <p:nvSpPr>
            <p:cNvPr id="7" name="Freeform 7"/>
            <p:cNvSpPr/>
            <p:nvPr/>
          </p:nvSpPr>
          <p:spPr>
            <a:xfrm>
              <a:off x="0" y="0"/>
              <a:ext cx="13459588" cy="1101598"/>
            </a:xfrm>
            <a:custGeom>
              <a:avLst/>
              <a:gdLst/>
              <a:ahLst/>
              <a:cxnLst/>
              <a:rect l="l" t="t" r="r" b="b"/>
              <a:pathLst>
                <a:path w="13459588" h="1101598">
                  <a:moveTo>
                    <a:pt x="0" y="550799"/>
                  </a:moveTo>
                  <a:cubicBezTo>
                    <a:pt x="0" y="246634"/>
                    <a:pt x="246634" y="0"/>
                    <a:pt x="550799" y="0"/>
                  </a:cubicBezTo>
                  <a:lnTo>
                    <a:pt x="12908788" y="0"/>
                  </a:lnTo>
                  <a:cubicBezTo>
                    <a:pt x="13212953" y="0"/>
                    <a:pt x="13459588" y="246634"/>
                    <a:pt x="13459588" y="550799"/>
                  </a:cubicBezTo>
                  <a:cubicBezTo>
                    <a:pt x="13459588" y="854964"/>
                    <a:pt x="13212953" y="1101598"/>
                    <a:pt x="12908788" y="1101598"/>
                  </a:cubicBezTo>
                  <a:lnTo>
                    <a:pt x="550799" y="1101598"/>
                  </a:lnTo>
                  <a:cubicBezTo>
                    <a:pt x="246634" y="1101471"/>
                    <a:pt x="0" y="854964"/>
                    <a:pt x="0" y="550799"/>
                  </a:cubicBezTo>
                  <a:close/>
                </a:path>
              </a:pathLst>
            </a:custGeom>
            <a:solidFill>
              <a:srgbClr val="8550CE"/>
            </a:solidFill>
          </p:spPr>
          <p:txBody>
            <a:bodyPr/>
            <a:lstStyle/>
            <a:p>
              <a:endParaRPr lang="zh-CN" altLang="en-US"/>
            </a:p>
          </p:txBody>
        </p:sp>
      </p:grpSp>
      <p:grpSp>
        <p:nvGrpSpPr>
          <p:cNvPr id="8" name="Group 8"/>
          <p:cNvGrpSpPr/>
          <p:nvPr/>
        </p:nvGrpSpPr>
        <p:grpSpPr>
          <a:xfrm>
            <a:off x="1042872" y="523126"/>
            <a:ext cx="797946" cy="797946"/>
            <a:chOff x="0" y="0"/>
            <a:chExt cx="1063928" cy="1063928"/>
          </a:xfrm>
        </p:grpSpPr>
        <p:sp>
          <p:nvSpPr>
            <p:cNvPr id="9" name="Freeform 9"/>
            <p:cNvSpPr/>
            <p:nvPr/>
          </p:nvSpPr>
          <p:spPr>
            <a:xfrm>
              <a:off x="0" y="0"/>
              <a:ext cx="1063879" cy="1063879"/>
            </a:xfrm>
            <a:custGeom>
              <a:avLst/>
              <a:gdLst/>
              <a:ahLst/>
              <a:cxnLst/>
              <a:rect l="l" t="t" r="r" b="b"/>
              <a:pathLst>
                <a:path w="1063879" h="1063879">
                  <a:moveTo>
                    <a:pt x="0" y="532003"/>
                  </a:moveTo>
                  <a:cubicBezTo>
                    <a:pt x="0" y="238125"/>
                    <a:pt x="238125" y="0"/>
                    <a:pt x="532003" y="0"/>
                  </a:cubicBezTo>
                  <a:cubicBezTo>
                    <a:pt x="825881" y="0"/>
                    <a:pt x="1063879" y="238125"/>
                    <a:pt x="1063879" y="532003"/>
                  </a:cubicBezTo>
                  <a:cubicBezTo>
                    <a:pt x="1063879" y="825881"/>
                    <a:pt x="825754" y="1063879"/>
                    <a:pt x="532003" y="1063879"/>
                  </a:cubicBezTo>
                  <a:cubicBezTo>
                    <a:pt x="238252" y="1063879"/>
                    <a:pt x="0" y="825754"/>
                    <a:pt x="0" y="532003"/>
                  </a:cubicBezTo>
                  <a:close/>
                  <a:moveTo>
                    <a:pt x="143637" y="532003"/>
                  </a:moveTo>
                  <a:cubicBezTo>
                    <a:pt x="143637" y="746506"/>
                    <a:pt x="317500" y="920369"/>
                    <a:pt x="532003" y="920369"/>
                  </a:cubicBezTo>
                  <a:cubicBezTo>
                    <a:pt x="746506" y="920369"/>
                    <a:pt x="920369" y="746506"/>
                    <a:pt x="920369" y="532003"/>
                  </a:cubicBezTo>
                  <a:cubicBezTo>
                    <a:pt x="920369" y="317500"/>
                    <a:pt x="746506" y="143637"/>
                    <a:pt x="532003" y="143637"/>
                  </a:cubicBezTo>
                  <a:cubicBezTo>
                    <a:pt x="317500" y="143637"/>
                    <a:pt x="143637" y="317500"/>
                    <a:pt x="143637" y="532003"/>
                  </a:cubicBezTo>
                  <a:close/>
                </a:path>
              </a:pathLst>
            </a:custGeom>
            <a:solidFill>
              <a:srgbClr val="FF7B31"/>
            </a:solidFill>
          </p:spPr>
          <p:txBody>
            <a:bodyPr/>
            <a:lstStyle/>
            <a:p>
              <a:endParaRPr lang="zh-CN" altLang="en-US"/>
            </a:p>
          </p:txBody>
        </p:sp>
      </p:grpSp>
      <p:sp>
        <p:nvSpPr>
          <p:cNvPr id="10" name="TextBox 10"/>
          <p:cNvSpPr txBox="1"/>
          <p:nvPr/>
        </p:nvSpPr>
        <p:spPr>
          <a:xfrm>
            <a:off x="1290138" y="832914"/>
            <a:ext cx="5415462" cy="1641540"/>
          </a:xfrm>
          <a:prstGeom prst="rect">
            <a:avLst/>
          </a:prstGeom>
        </p:spPr>
        <p:txBody>
          <a:bodyPr wrap="square" lIns="0" tIns="0" rIns="0" bIns="0" rtlCol="0" anchor="t">
            <a:spAutoFit/>
          </a:bodyPr>
          <a:lstStyle/>
          <a:p>
            <a:pPr algn="l">
              <a:lnSpc>
                <a:spcPts val="6480"/>
              </a:lnSpc>
            </a:pPr>
            <a:r>
              <a:rPr lang="en-US" sz="5400" dirty="0">
                <a:solidFill>
                  <a:srgbClr val="3B3838"/>
                </a:solidFill>
                <a:ea typeface="思源黑体-超粗体 Heavy"/>
              </a:rPr>
              <a:t>Joint Sword-2024B</a:t>
            </a:r>
          </a:p>
          <a:p>
            <a:pPr algn="l">
              <a:lnSpc>
                <a:spcPts val="6480"/>
              </a:lnSpc>
            </a:pPr>
            <a:endParaRPr lang="en-US" sz="5400" dirty="0">
              <a:solidFill>
                <a:srgbClr val="3B3838"/>
              </a:solidFill>
              <a:ea typeface="思源黑体-超粗体 Heavy"/>
            </a:endParaRPr>
          </a:p>
        </p:txBody>
      </p:sp>
      <p:sp>
        <p:nvSpPr>
          <p:cNvPr id="14" name="TextBox 14"/>
          <p:cNvSpPr txBox="1"/>
          <p:nvPr/>
        </p:nvSpPr>
        <p:spPr>
          <a:xfrm>
            <a:off x="4997391" y="5322544"/>
            <a:ext cx="632868" cy="352293"/>
          </a:xfrm>
          <a:prstGeom prst="rect">
            <a:avLst/>
          </a:prstGeom>
        </p:spPr>
        <p:txBody>
          <a:bodyPr lIns="0" tIns="0" rIns="0" bIns="0" rtlCol="0" anchor="t">
            <a:spAutoFit/>
          </a:bodyPr>
          <a:lstStyle/>
          <a:p>
            <a:pPr algn="ctr">
              <a:lnSpc>
                <a:spcPts val="2879"/>
              </a:lnSpc>
            </a:pPr>
            <a:r>
              <a:rPr lang="en-US" sz="2400">
                <a:solidFill>
                  <a:srgbClr val="FFFFFF"/>
                </a:solidFill>
                <a:latin typeface="Montserrat Ultra-Bold"/>
              </a:rPr>
              <a:t>02.</a:t>
            </a:r>
          </a:p>
        </p:txBody>
      </p:sp>
      <p:sp>
        <p:nvSpPr>
          <p:cNvPr id="17" name="TextBox 17"/>
          <p:cNvSpPr txBox="1"/>
          <p:nvPr/>
        </p:nvSpPr>
        <p:spPr>
          <a:xfrm>
            <a:off x="1618888" y="6730224"/>
            <a:ext cx="632868" cy="352293"/>
          </a:xfrm>
          <a:prstGeom prst="rect">
            <a:avLst/>
          </a:prstGeom>
        </p:spPr>
        <p:txBody>
          <a:bodyPr lIns="0" tIns="0" rIns="0" bIns="0" rtlCol="0" anchor="t">
            <a:spAutoFit/>
          </a:bodyPr>
          <a:lstStyle/>
          <a:p>
            <a:pPr algn="ctr">
              <a:lnSpc>
                <a:spcPts val="2879"/>
              </a:lnSpc>
            </a:pPr>
            <a:r>
              <a:rPr lang="en-US" sz="2400">
                <a:solidFill>
                  <a:srgbClr val="FFFFFF"/>
                </a:solidFill>
                <a:latin typeface="Montserrat Ultra-Bold"/>
              </a:rPr>
              <a:t>03.</a:t>
            </a:r>
          </a:p>
        </p:txBody>
      </p:sp>
      <p:sp>
        <p:nvSpPr>
          <p:cNvPr id="20" name="TextBox 20"/>
          <p:cNvSpPr txBox="1"/>
          <p:nvPr/>
        </p:nvSpPr>
        <p:spPr>
          <a:xfrm>
            <a:off x="1618888" y="5322544"/>
            <a:ext cx="632868" cy="352293"/>
          </a:xfrm>
          <a:prstGeom prst="rect">
            <a:avLst/>
          </a:prstGeom>
        </p:spPr>
        <p:txBody>
          <a:bodyPr lIns="0" tIns="0" rIns="0" bIns="0" rtlCol="0" anchor="t">
            <a:spAutoFit/>
          </a:bodyPr>
          <a:lstStyle/>
          <a:p>
            <a:pPr algn="ctr">
              <a:lnSpc>
                <a:spcPts val="2879"/>
              </a:lnSpc>
            </a:pPr>
            <a:r>
              <a:rPr lang="en-US" sz="2400">
                <a:solidFill>
                  <a:srgbClr val="FFFFFF"/>
                </a:solidFill>
                <a:latin typeface="Montserrat Ultra-Bold"/>
              </a:rPr>
              <a:t>01.</a:t>
            </a:r>
          </a:p>
        </p:txBody>
      </p:sp>
      <p:sp>
        <p:nvSpPr>
          <p:cNvPr id="21" name="TextBox 21"/>
          <p:cNvSpPr txBox="1"/>
          <p:nvPr/>
        </p:nvSpPr>
        <p:spPr>
          <a:xfrm>
            <a:off x="920031" y="3487706"/>
            <a:ext cx="7381038" cy="4280018"/>
          </a:xfrm>
          <a:prstGeom prst="rect">
            <a:avLst/>
          </a:prstGeom>
        </p:spPr>
        <p:txBody>
          <a:bodyPr lIns="0" tIns="0" rIns="0" bIns="0" rtlCol="0" anchor="t">
            <a:spAutoFit/>
          </a:bodyPr>
          <a:lstStyle/>
          <a:p>
            <a:pPr algn="just">
              <a:lnSpc>
                <a:spcPts val="2808"/>
              </a:lnSpc>
            </a:pPr>
            <a:r>
              <a:rPr lang="en-US" sz="1800" dirty="0">
                <a:solidFill>
                  <a:srgbClr val="A0AFC4"/>
                </a:solidFill>
                <a:ea typeface="思源黑体-粗体"/>
              </a:rPr>
              <a:t>On October 14, the Chinese People's Liberation Army (PLA) Eastern Theater Command successfully concluded the "Joint Sword-2024B" military exercises, marking a significant milestone in its commitment to safeguarding national sovereignty and territorial integrity.</a:t>
            </a:r>
          </a:p>
          <a:p>
            <a:pPr algn="just">
              <a:lnSpc>
                <a:spcPts val="2808"/>
              </a:lnSpc>
            </a:pPr>
            <a:endParaRPr lang="en-US" sz="1800" dirty="0">
              <a:solidFill>
                <a:srgbClr val="A0AFC4"/>
              </a:solidFill>
              <a:ea typeface="思源黑体-粗体"/>
            </a:endParaRPr>
          </a:p>
          <a:p>
            <a:pPr algn="just">
              <a:lnSpc>
                <a:spcPts val="2808"/>
              </a:lnSpc>
            </a:pPr>
            <a:r>
              <a:rPr lang="en-US" sz="1800" dirty="0">
                <a:solidFill>
                  <a:srgbClr val="A0AFC4"/>
                </a:solidFill>
                <a:ea typeface="思源黑体-粗体"/>
              </a:rPr>
              <a:t>Senior Captain Li Xi, spokesperson for the PLA Eastern Theater Command, announced that the exercises had comprehensively tested the integrated joint operation capabilities of the theater's troops. Conducted in the Taiwan Strait, as well as northern, southern, and eastern parts of the Taiwan Island, the exercises involved land, naval, air, and rocket forces, showcasing the PLA's unwavering determination and formidable strength.</a:t>
            </a:r>
          </a:p>
          <a:p>
            <a:pPr algn="just">
              <a:lnSpc>
                <a:spcPts val="2808"/>
              </a:lnSpc>
            </a:pPr>
            <a:endParaRPr lang="en-US" sz="1800" dirty="0">
              <a:solidFill>
                <a:srgbClr val="A0AFC4"/>
              </a:solidFill>
              <a:ea typeface="思源黑体-粗体"/>
            </a:endParaRPr>
          </a:p>
        </p:txBody>
      </p:sp>
      <p:pic>
        <p:nvPicPr>
          <p:cNvPr id="32" name="图片 31">
            <a:extLst>
              <a:ext uri="{FF2B5EF4-FFF2-40B4-BE49-F238E27FC236}">
                <a16:creationId xmlns:a16="http://schemas.microsoft.com/office/drawing/2014/main" id="{CE03A0B0-E6B9-5050-BAE6-050DE605EAF2}"/>
              </a:ext>
            </a:extLst>
          </p:cNvPr>
          <p:cNvPicPr>
            <a:picLocks noChangeAspect="1"/>
          </p:cNvPicPr>
          <p:nvPr/>
        </p:nvPicPr>
        <p:blipFill>
          <a:blip r:embed="rId4"/>
          <a:stretch>
            <a:fillRect/>
          </a:stretch>
        </p:blipFill>
        <p:spPr>
          <a:xfrm>
            <a:off x="9195126" y="2533431"/>
            <a:ext cx="7985516" cy="5321508"/>
          </a:xfrm>
          <a:prstGeom prst="rect">
            <a:avLst/>
          </a:prstGeom>
        </p:spPr>
      </p:pic>
      <p:sp>
        <p:nvSpPr>
          <p:cNvPr id="22" name="TextBox 22"/>
          <p:cNvSpPr txBox="1"/>
          <p:nvPr/>
        </p:nvSpPr>
        <p:spPr>
          <a:xfrm>
            <a:off x="1548694" y="2548536"/>
            <a:ext cx="6805180" cy="660502"/>
          </a:xfrm>
          <a:prstGeom prst="rect">
            <a:avLst/>
          </a:prstGeom>
        </p:spPr>
        <p:txBody>
          <a:bodyPr lIns="0" tIns="0" rIns="0" bIns="0" rtlCol="0" anchor="t">
            <a:spAutoFit/>
          </a:bodyPr>
          <a:lstStyle/>
          <a:p>
            <a:pPr algn="just">
              <a:lnSpc>
                <a:spcPts val="5616"/>
              </a:lnSpc>
            </a:pPr>
            <a:r>
              <a:rPr lang="en-US" sz="3600" dirty="0">
                <a:solidFill>
                  <a:srgbClr val="8550CE"/>
                </a:solidFill>
                <a:ea typeface="思源黑体-超粗体 Heavy"/>
              </a:rPr>
              <a:t>Introduction</a:t>
            </a:r>
          </a:p>
        </p:txBody>
      </p:sp>
      <p:sp>
        <p:nvSpPr>
          <p:cNvPr id="23" name="TextBox 23"/>
          <p:cNvSpPr txBox="1"/>
          <p:nvPr/>
        </p:nvSpPr>
        <p:spPr>
          <a:xfrm>
            <a:off x="4985192" y="8358444"/>
            <a:ext cx="8338594" cy="442656"/>
          </a:xfrm>
          <a:prstGeom prst="rect">
            <a:avLst/>
          </a:prstGeom>
        </p:spPr>
        <p:txBody>
          <a:bodyPr lIns="0" tIns="0" rIns="0" bIns="0" rtlCol="0" anchor="t">
            <a:spAutoFit/>
          </a:bodyPr>
          <a:lstStyle/>
          <a:p>
            <a:pPr algn="ctr">
              <a:lnSpc>
                <a:spcPts val="3744"/>
              </a:lnSpc>
            </a:pPr>
            <a:r>
              <a:rPr lang="en-US" sz="2400" dirty="0" err="1">
                <a:solidFill>
                  <a:srgbClr val="FFFFFF"/>
                </a:solidFill>
                <a:ea typeface="思源黑体-粗体 Bold"/>
              </a:rPr>
              <a:t>单击添加小标题内容，请尽量言简意赅的阐述你的观点</a:t>
            </a:r>
            <a:endParaRPr lang="en-US" sz="2400" dirty="0">
              <a:solidFill>
                <a:srgbClr val="FFFFFF"/>
              </a:solidFill>
              <a:ea typeface="思源黑体-粗体 Bold"/>
            </a:endParaRPr>
          </a:p>
        </p:txBody>
      </p:sp>
      <p:grpSp>
        <p:nvGrpSpPr>
          <p:cNvPr id="24" name="Group 24"/>
          <p:cNvGrpSpPr/>
          <p:nvPr/>
        </p:nvGrpSpPr>
        <p:grpSpPr>
          <a:xfrm>
            <a:off x="1113066" y="9187543"/>
            <a:ext cx="425258" cy="425257"/>
            <a:chOff x="0" y="0"/>
            <a:chExt cx="567010" cy="567010"/>
          </a:xfrm>
        </p:grpSpPr>
        <p:sp>
          <p:nvSpPr>
            <p:cNvPr id="25" name="Freeform 25"/>
            <p:cNvSpPr/>
            <p:nvPr/>
          </p:nvSpPr>
          <p:spPr>
            <a:xfrm>
              <a:off x="0" y="0"/>
              <a:ext cx="567055" cy="567055"/>
            </a:xfrm>
            <a:custGeom>
              <a:avLst/>
              <a:gdLst/>
              <a:ahLst/>
              <a:cxnLst/>
              <a:rect l="l" t="t" r="r" b="b"/>
              <a:pathLst>
                <a:path w="567055" h="567055">
                  <a:moveTo>
                    <a:pt x="0" y="283464"/>
                  </a:moveTo>
                  <a:cubicBezTo>
                    <a:pt x="0" y="126873"/>
                    <a:pt x="126873" y="0"/>
                    <a:pt x="283464" y="0"/>
                  </a:cubicBezTo>
                  <a:cubicBezTo>
                    <a:pt x="440055" y="0"/>
                    <a:pt x="567055" y="126873"/>
                    <a:pt x="567055" y="283464"/>
                  </a:cubicBezTo>
                  <a:cubicBezTo>
                    <a:pt x="567055" y="440055"/>
                    <a:pt x="440055" y="567055"/>
                    <a:pt x="283464" y="567055"/>
                  </a:cubicBezTo>
                  <a:cubicBezTo>
                    <a:pt x="126873" y="567055"/>
                    <a:pt x="0" y="440055"/>
                    <a:pt x="0" y="283464"/>
                  </a:cubicBezTo>
                  <a:close/>
                </a:path>
              </a:pathLst>
            </a:custGeom>
            <a:solidFill>
              <a:srgbClr val="8550CE"/>
            </a:solidFill>
          </p:spPr>
          <p:txBody>
            <a:bodyPr/>
            <a:lstStyle/>
            <a:p>
              <a:endParaRPr lang="zh-CN" altLang="en-US"/>
            </a:p>
          </p:txBody>
        </p:sp>
      </p:grpSp>
      <p:grpSp>
        <p:nvGrpSpPr>
          <p:cNvPr id="26" name="Group 26"/>
          <p:cNvGrpSpPr/>
          <p:nvPr/>
        </p:nvGrpSpPr>
        <p:grpSpPr>
          <a:xfrm>
            <a:off x="13371627" y="9825554"/>
            <a:ext cx="214312" cy="214312"/>
            <a:chOff x="0" y="0"/>
            <a:chExt cx="285750" cy="285750"/>
          </a:xfrm>
        </p:grpSpPr>
        <p:sp>
          <p:nvSpPr>
            <p:cNvPr id="27" name="Freeform 27"/>
            <p:cNvSpPr/>
            <p:nvPr/>
          </p:nvSpPr>
          <p:spPr>
            <a:xfrm>
              <a:off x="0" y="0"/>
              <a:ext cx="285750" cy="285750"/>
            </a:xfrm>
            <a:custGeom>
              <a:avLst/>
              <a:gdLst/>
              <a:ahLst/>
              <a:cxnLst/>
              <a:rect l="l" t="t" r="r" b="b"/>
              <a:pathLst>
                <a:path w="285750" h="285750">
                  <a:moveTo>
                    <a:pt x="0" y="142875"/>
                  </a:moveTo>
                  <a:cubicBezTo>
                    <a:pt x="0" y="64008"/>
                    <a:pt x="64008" y="0"/>
                    <a:pt x="142875" y="0"/>
                  </a:cubicBezTo>
                  <a:cubicBezTo>
                    <a:pt x="221742" y="0"/>
                    <a:pt x="285750" y="64008"/>
                    <a:pt x="285750" y="142875"/>
                  </a:cubicBezTo>
                  <a:cubicBezTo>
                    <a:pt x="285750" y="221742"/>
                    <a:pt x="221742" y="285750"/>
                    <a:pt x="142875" y="285750"/>
                  </a:cubicBezTo>
                  <a:cubicBezTo>
                    <a:pt x="64008" y="285750"/>
                    <a:pt x="0" y="221742"/>
                    <a:pt x="0" y="142875"/>
                  </a:cubicBezTo>
                  <a:close/>
                </a:path>
              </a:pathLst>
            </a:custGeom>
            <a:solidFill>
              <a:srgbClr val="FF025D"/>
            </a:solidFill>
          </p:spPr>
          <p:txBody>
            <a:bodyPr/>
            <a:lstStyle/>
            <a:p>
              <a:endParaRPr lang="zh-CN" altLang="en-US"/>
            </a:p>
          </p:txBody>
        </p:sp>
      </p:grpSp>
      <p:grpSp>
        <p:nvGrpSpPr>
          <p:cNvPr id="33" name="Group 33"/>
          <p:cNvGrpSpPr/>
          <p:nvPr/>
        </p:nvGrpSpPr>
        <p:grpSpPr>
          <a:xfrm>
            <a:off x="16291586" y="1931496"/>
            <a:ext cx="953542" cy="953543"/>
            <a:chOff x="0" y="0"/>
            <a:chExt cx="1271390" cy="1271390"/>
          </a:xfrm>
        </p:grpSpPr>
        <p:sp>
          <p:nvSpPr>
            <p:cNvPr id="34" name="Freeform 34"/>
            <p:cNvSpPr/>
            <p:nvPr/>
          </p:nvSpPr>
          <p:spPr>
            <a:xfrm>
              <a:off x="0" y="0"/>
              <a:ext cx="1271270" cy="1271270"/>
            </a:xfrm>
            <a:custGeom>
              <a:avLst/>
              <a:gdLst/>
              <a:ahLst/>
              <a:cxnLst/>
              <a:rect l="l" t="t" r="r" b="b"/>
              <a:pathLst>
                <a:path w="1271270" h="1271270">
                  <a:moveTo>
                    <a:pt x="0" y="635635"/>
                  </a:moveTo>
                  <a:cubicBezTo>
                    <a:pt x="0" y="284607"/>
                    <a:pt x="284607" y="0"/>
                    <a:pt x="635635" y="0"/>
                  </a:cubicBezTo>
                  <a:cubicBezTo>
                    <a:pt x="986663" y="0"/>
                    <a:pt x="1271270" y="284607"/>
                    <a:pt x="1271270" y="635635"/>
                  </a:cubicBezTo>
                  <a:cubicBezTo>
                    <a:pt x="1271270" y="986663"/>
                    <a:pt x="986663" y="1271270"/>
                    <a:pt x="635635" y="1271270"/>
                  </a:cubicBezTo>
                  <a:cubicBezTo>
                    <a:pt x="284607" y="1271270"/>
                    <a:pt x="0" y="986790"/>
                    <a:pt x="0" y="635635"/>
                  </a:cubicBezTo>
                  <a:close/>
                </a:path>
              </a:pathLst>
            </a:custGeom>
            <a:solidFill>
              <a:srgbClr val="8550CE"/>
            </a:solidFill>
          </p:spPr>
          <p:txBody>
            <a:bodyPr/>
            <a:lstStyle/>
            <a:p>
              <a:endParaRPr lang="zh-CN" altLang="en-US"/>
            </a:p>
          </p:txBody>
        </p:sp>
      </p:grpSp>
      <p:pic>
        <p:nvPicPr>
          <p:cNvPr id="38" name="图片 37">
            <a:extLst>
              <a:ext uri="{FF2B5EF4-FFF2-40B4-BE49-F238E27FC236}">
                <a16:creationId xmlns:a16="http://schemas.microsoft.com/office/drawing/2014/main" id="{CDED18A9-9480-4B5C-B484-D404FADBFF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45038" y="9248994"/>
            <a:ext cx="811592" cy="81159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59129" y="7734237"/>
            <a:ext cx="3459435" cy="2552763"/>
          </a:xfrm>
          <a:custGeom>
            <a:avLst/>
            <a:gdLst/>
            <a:ahLst/>
            <a:cxnLst/>
            <a:rect l="l" t="t" r="r" b="b"/>
            <a:pathLst>
              <a:path w="3459435" h="2552763">
                <a:moveTo>
                  <a:pt x="0" y="0"/>
                </a:moveTo>
                <a:lnTo>
                  <a:pt x="3459435" y="0"/>
                </a:lnTo>
                <a:lnTo>
                  <a:pt x="3459435" y="2552763"/>
                </a:lnTo>
                <a:lnTo>
                  <a:pt x="0" y="25527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grpSp>
        <p:nvGrpSpPr>
          <p:cNvPr id="5" name="Group 5"/>
          <p:cNvGrpSpPr/>
          <p:nvPr/>
        </p:nvGrpSpPr>
        <p:grpSpPr>
          <a:xfrm>
            <a:off x="1583532" y="2693670"/>
            <a:ext cx="7834886" cy="2100108"/>
            <a:chOff x="0" y="0"/>
            <a:chExt cx="10446514" cy="2800144"/>
          </a:xfrm>
        </p:grpSpPr>
        <p:sp>
          <p:nvSpPr>
            <p:cNvPr id="6" name="Freeform 6"/>
            <p:cNvSpPr/>
            <p:nvPr/>
          </p:nvSpPr>
          <p:spPr>
            <a:xfrm>
              <a:off x="0" y="0"/>
              <a:ext cx="10446512" cy="2800096"/>
            </a:xfrm>
            <a:custGeom>
              <a:avLst/>
              <a:gdLst/>
              <a:ahLst/>
              <a:cxnLst/>
              <a:rect l="l" t="t" r="r" b="b"/>
              <a:pathLst>
                <a:path w="10446512" h="2800096">
                  <a:moveTo>
                    <a:pt x="0" y="174752"/>
                  </a:moveTo>
                  <a:cubicBezTo>
                    <a:pt x="0" y="78232"/>
                    <a:pt x="78232" y="0"/>
                    <a:pt x="174752" y="0"/>
                  </a:cubicBezTo>
                  <a:lnTo>
                    <a:pt x="10271760" y="0"/>
                  </a:lnTo>
                  <a:cubicBezTo>
                    <a:pt x="10368280" y="0"/>
                    <a:pt x="10446512" y="78232"/>
                    <a:pt x="10446512" y="174752"/>
                  </a:cubicBezTo>
                  <a:lnTo>
                    <a:pt x="10446512" y="2625344"/>
                  </a:lnTo>
                  <a:cubicBezTo>
                    <a:pt x="10446512" y="2721864"/>
                    <a:pt x="10368280" y="2800096"/>
                    <a:pt x="10271760" y="2800096"/>
                  </a:cubicBezTo>
                  <a:lnTo>
                    <a:pt x="174752" y="2800096"/>
                  </a:lnTo>
                  <a:cubicBezTo>
                    <a:pt x="78232" y="2800096"/>
                    <a:pt x="0" y="2721864"/>
                    <a:pt x="0" y="2625344"/>
                  </a:cubicBezTo>
                  <a:close/>
                </a:path>
              </a:pathLst>
            </a:custGeom>
            <a:solidFill>
              <a:srgbClr val="FFBF00"/>
            </a:solidFill>
          </p:spPr>
          <p:txBody>
            <a:bodyPr/>
            <a:lstStyle/>
            <a:p>
              <a:endParaRPr lang="zh-CN" altLang="en-US"/>
            </a:p>
          </p:txBody>
        </p:sp>
      </p:grpSp>
      <p:grpSp>
        <p:nvGrpSpPr>
          <p:cNvPr id="7" name="Group 7"/>
          <p:cNvGrpSpPr/>
          <p:nvPr/>
        </p:nvGrpSpPr>
        <p:grpSpPr>
          <a:xfrm>
            <a:off x="1583532" y="7307406"/>
            <a:ext cx="5809560" cy="2100108"/>
            <a:chOff x="0" y="0"/>
            <a:chExt cx="7746080" cy="2800144"/>
          </a:xfrm>
        </p:grpSpPr>
        <p:sp>
          <p:nvSpPr>
            <p:cNvPr id="8" name="Freeform 8"/>
            <p:cNvSpPr/>
            <p:nvPr/>
          </p:nvSpPr>
          <p:spPr>
            <a:xfrm>
              <a:off x="0" y="0"/>
              <a:ext cx="7745985" cy="2800096"/>
            </a:xfrm>
            <a:custGeom>
              <a:avLst/>
              <a:gdLst/>
              <a:ahLst/>
              <a:cxnLst/>
              <a:rect l="l" t="t" r="r" b="b"/>
              <a:pathLst>
                <a:path w="7745985" h="2800096">
                  <a:moveTo>
                    <a:pt x="0" y="174752"/>
                  </a:moveTo>
                  <a:cubicBezTo>
                    <a:pt x="0" y="78232"/>
                    <a:pt x="78232" y="0"/>
                    <a:pt x="174752" y="0"/>
                  </a:cubicBezTo>
                  <a:lnTo>
                    <a:pt x="7571232" y="0"/>
                  </a:lnTo>
                  <a:cubicBezTo>
                    <a:pt x="7667752" y="0"/>
                    <a:pt x="7745985" y="78232"/>
                    <a:pt x="7745985" y="174752"/>
                  </a:cubicBezTo>
                  <a:lnTo>
                    <a:pt x="7745985" y="2625344"/>
                  </a:lnTo>
                  <a:cubicBezTo>
                    <a:pt x="7745985" y="2721864"/>
                    <a:pt x="7667752" y="2800096"/>
                    <a:pt x="7571232" y="2800096"/>
                  </a:cubicBezTo>
                  <a:lnTo>
                    <a:pt x="174752" y="2800096"/>
                  </a:lnTo>
                  <a:cubicBezTo>
                    <a:pt x="78232" y="2800096"/>
                    <a:pt x="0" y="2721864"/>
                    <a:pt x="0" y="2625344"/>
                  </a:cubicBezTo>
                  <a:close/>
                </a:path>
              </a:pathLst>
            </a:custGeom>
            <a:solidFill>
              <a:srgbClr val="FFBF00"/>
            </a:solidFill>
          </p:spPr>
          <p:txBody>
            <a:bodyPr/>
            <a:lstStyle/>
            <a:p>
              <a:endParaRPr lang="zh-CN" altLang="en-US"/>
            </a:p>
          </p:txBody>
        </p:sp>
      </p:grpSp>
      <p:grpSp>
        <p:nvGrpSpPr>
          <p:cNvPr id="13" name="Group 13"/>
          <p:cNvGrpSpPr/>
          <p:nvPr/>
        </p:nvGrpSpPr>
        <p:grpSpPr>
          <a:xfrm>
            <a:off x="1126332" y="5019823"/>
            <a:ext cx="9038222" cy="2100108"/>
            <a:chOff x="0" y="0"/>
            <a:chExt cx="12050962" cy="2800144"/>
          </a:xfrm>
        </p:grpSpPr>
        <p:sp>
          <p:nvSpPr>
            <p:cNvPr id="14" name="Freeform 14"/>
            <p:cNvSpPr/>
            <p:nvPr/>
          </p:nvSpPr>
          <p:spPr>
            <a:xfrm>
              <a:off x="0" y="0"/>
              <a:ext cx="12050903" cy="2800096"/>
            </a:xfrm>
            <a:custGeom>
              <a:avLst/>
              <a:gdLst/>
              <a:ahLst/>
              <a:cxnLst/>
              <a:rect l="l" t="t" r="r" b="b"/>
              <a:pathLst>
                <a:path w="12050903" h="2800096">
                  <a:moveTo>
                    <a:pt x="0" y="174752"/>
                  </a:moveTo>
                  <a:cubicBezTo>
                    <a:pt x="0" y="78232"/>
                    <a:pt x="78232" y="0"/>
                    <a:pt x="174752" y="0"/>
                  </a:cubicBezTo>
                  <a:lnTo>
                    <a:pt x="11876151" y="0"/>
                  </a:lnTo>
                  <a:cubicBezTo>
                    <a:pt x="11972671" y="0"/>
                    <a:pt x="12050903" y="78232"/>
                    <a:pt x="12050903" y="174752"/>
                  </a:cubicBezTo>
                  <a:lnTo>
                    <a:pt x="12050903" y="2625344"/>
                  </a:lnTo>
                  <a:cubicBezTo>
                    <a:pt x="12050903" y="2721864"/>
                    <a:pt x="11972671" y="2800096"/>
                    <a:pt x="11876151" y="2800096"/>
                  </a:cubicBezTo>
                  <a:lnTo>
                    <a:pt x="174752" y="2800096"/>
                  </a:lnTo>
                  <a:cubicBezTo>
                    <a:pt x="78232" y="2800096"/>
                    <a:pt x="0" y="2721864"/>
                    <a:pt x="0" y="2625344"/>
                  </a:cubicBezTo>
                  <a:close/>
                </a:path>
              </a:pathLst>
            </a:custGeom>
            <a:solidFill>
              <a:srgbClr val="8550CE"/>
            </a:solidFill>
          </p:spPr>
          <p:txBody>
            <a:bodyPr/>
            <a:lstStyle/>
            <a:p>
              <a:endParaRPr lang="zh-CN" altLang="en-US"/>
            </a:p>
          </p:txBody>
        </p:sp>
      </p:grpSp>
      <p:sp>
        <p:nvSpPr>
          <p:cNvPr id="22" name="TextBox 22"/>
          <p:cNvSpPr txBox="1"/>
          <p:nvPr/>
        </p:nvSpPr>
        <p:spPr>
          <a:xfrm>
            <a:off x="8929712" y="5886780"/>
            <a:ext cx="632868" cy="352293"/>
          </a:xfrm>
          <a:prstGeom prst="rect">
            <a:avLst/>
          </a:prstGeom>
        </p:spPr>
        <p:txBody>
          <a:bodyPr lIns="0" tIns="0" rIns="0" bIns="0" rtlCol="0" anchor="t">
            <a:spAutoFit/>
          </a:bodyPr>
          <a:lstStyle/>
          <a:p>
            <a:pPr algn="ctr">
              <a:lnSpc>
                <a:spcPts val="2879"/>
              </a:lnSpc>
            </a:pPr>
            <a:r>
              <a:rPr lang="en-US" sz="2400">
                <a:solidFill>
                  <a:srgbClr val="8550CE"/>
                </a:solidFill>
                <a:latin typeface="Montserrat Ultra-Bold"/>
              </a:rPr>
              <a:t>02</a:t>
            </a:r>
          </a:p>
        </p:txBody>
      </p:sp>
      <p:sp>
        <p:nvSpPr>
          <p:cNvPr id="26" name="TextBox 26"/>
          <p:cNvSpPr txBox="1"/>
          <p:nvPr/>
        </p:nvSpPr>
        <p:spPr>
          <a:xfrm>
            <a:off x="11556010" y="4590096"/>
            <a:ext cx="5057019" cy="3202800"/>
          </a:xfrm>
          <a:prstGeom prst="rect">
            <a:avLst/>
          </a:prstGeom>
        </p:spPr>
        <p:txBody>
          <a:bodyPr lIns="0" tIns="0" rIns="0" bIns="0" rtlCol="0" anchor="t">
            <a:spAutoFit/>
          </a:bodyPr>
          <a:lstStyle/>
          <a:p>
            <a:pPr algn="just">
              <a:lnSpc>
                <a:spcPts val="2808"/>
              </a:lnSpc>
            </a:pPr>
            <a:r>
              <a:rPr lang="en-US" sz="1800" dirty="0">
                <a:solidFill>
                  <a:srgbClr val="A0AFC4"/>
                </a:solidFill>
                <a:ea typeface="思源黑体-粗体"/>
              </a:rPr>
              <a:t>During the exercises, various strategic targets, including key ports, air and sea domains, as well as outer islands, were subject to simulated blockades and strikes. This demonstrated the PLA's capability to establish comprehensive control over Taiwan, encompassing not just military operations, but also control over radio, electromagnetic waves, communications, water and power supplies, transportation hubs, and media platforms.</a:t>
            </a:r>
          </a:p>
        </p:txBody>
      </p:sp>
      <p:sp>
        <p:nvSpPr>
          <p:cNvPr id="28" name="AutoShape 28"/>
          <p:cNvSpPr/>
          <p:nvPr/>
        </p:nvSpPr>
        <p:spPr>
          <a:xfrm flipV="1">
            <a:off x="11605744" y="4206775"/>
            <a:ext cx="985207" cy="0"/>
          </a:xfrm>
          <a:prstGeom prst="line">
            <a:avLst/>
          </a:prstGeom>
          <a:ln w="19050" cap="rnd">
            <a:solidFill>
              <a:srgbClr val="8550CE"/>
            </a:solidFill>
            <a:prstDash val="solid"/>
            <a:headEnd type="none" w="sm" len="sm"/>
            <a:tailEnd type="none" w="sm" len="sm"/>
          </a:ln>
        </p:spPr>
        <p:txBody>
          <a:bodyPr/>
          <a:lstStyle/>
          <a:p>
            <a:endParaRPr lang="zh-CN" altLang="en-US"/>
          </a:p>
        </p:txBody>
      </p:sp>
      <p:sp>
        <p:nvSpPr>
          <p:cNvPr id="29" name="TextBox 29"/>
          <p:cNvSpPr txBox="1"/>
          <p:nvPr/>
        </p:nvSpPr>
        <p:spPr>
          <a:xfrm>
            <a:off x="11870337" y="7645732"/>
            <a:ext cx="2497173" cy="380238"/>
          </a:xfrm>
          <a:prstGeom prst="rect">
            <a:avLst/>
          </a:prstGeom>
        </p:spPr>
        <p:txBody>
          <a:bodyPr lIns="0" tIns="0" rIns="0" bIns="0" rtlCol="0" anchor="t">
            <a:spAutoFit/>
          </a:bodyPr>
          <a:lstStyle/>
          <a:p>
            <a:pPr algn="just">
              <a:lnSpc>
                <a:spcPts val="3276"/>
              </a:lnSpc>
            </a:pPr>
            <a:r>
              <a:rPr lang="en-US" sz="2100">
                <a:solidFill>
                  <a:srgbClr val="FFFFFF"/>
                </a:solidFill>
                <a:ea typeface="思源黑体-粗体 Bold"/>
              </a:rPr>
              <a:t>请输入标题</a:t>
            </a:r>
          </a:p>
        </p:txBody>
      </p:sp>
      <p:grpSp>
        <p:nvGrpSpPr>
          <p:cNvPr id="30" name="Group 30"/>
          <p:cNvGrpSpPr/>
          <p:nvPr/>
        </p:nvGrpSpPr>
        <p:grpSpPr>
          <a:xfrm>
            <a:off x="14819610" y="7458073"/>
            <a:ext cx="823964" cy="822098"/>
            <a:chOff x="0" y="0"/>
            <a:chExt cx="1098618" cy="1096130"/>
          </a:xfrm>
        </p:grpSpPr>
        <p:sp>
          <p:nvSpPr>
            <p:cNvPr id="31" name="Freeform 31"/>
            <p:cNvSpPr/>
            <p:nvPr/>
          </p:nvSpPr>
          <p:spPr>
            <a:xfrm>
              <a:off x="0" y="0"/>
              <a:ext cx="1098677" cy="1096137"/>
            </a:xfrm>
            <a:custGeom>
              <a:avLst/>
              <a:gdLst/>
              <a:ahLst/>
              <a:cxnLst/>
              <a:rect l="l" t="t" r="r" b="b"/>
              <a:pathLst>
                <a:path w="1098677" h="1096137">
                  <a:moveTo>
                    <a:pt x="0" y="548005"/>
                  </a:moveTo>
                  <a:cubicBezTo>
                    <a:pt x="0" y="245364"/>
                    <a:pt x="245364" y="0"/>
                    <a:pt x="548005" y="0"/>
                  </a:cubicBezTo>
                  <a:lnTo>
                    <a:pt x="550545" y="0"/>
                  </a:lnTo>
                  <a:cubicBezTo>
                    <a:pt x="853186" y="0"/>
                    <a:pt x="1098677" y="245364"/>
                    <a:pt x="1098677" y="548005"/>
                  </a:cubicBezTo>
                  <a:cubicBezTo>
                    <a:pt x="1098677" y="850646"/>
                    <a:pt x="853186" y="1096137"/>
                    <a:pt x="550545" y="1096137"/>
                  </a:cubicBezTo>
                  <a:lnTo>
                    <a:pt x="548005" y="1096137"/>
                  </a:lnTo>
                  <a:cubicBezTo>
                    <a:pt x="245364" y="1096137"/>
                    <a:pt x="0" y="850773"/>
                    <a:pt x="0" y="548005"/>
                  </a:cubicBezTo>
                  <a:close/>
                </a:path>
              </a:pathLst>
            </a:custGeom>
            <a:solidFill>
              <a:srgbClr val="FFFFFF"/>
            </a:solidFill>
          </p:spPr>
          <p:txBody>
            <a:bodyPr/>
            <a:lstStyle/>
            <a:p>
              <a:endParaRPr lang="zh-CN" altLang="en-US"/>
            </a:p>
          </p:txBody>
        </p:sp>
      </p:grpSp>
      <p:grpSp>
        <p:nvGrpSpPr>
          <p:cNvPr id="32" name="Group 32"/>
          <p:cNvGrpSpPr/>
          <p:nvPr/>
        </p:nvGrpSpPr>
        <p:grpSpPr>
          <a:xfrm rot="5400000">
            <a:off x="11045759" y="5926228"/>
            <a:ext cx="393538" cy="232153"/>
            <a:chOff x="0" y="0"/>
            <a:chExt cx="524718" cy="309538"/>
          </a:xfrm>
        </p:grpSpPr>
        <p:sp>
          <p:nvSpPr>
            <p:cNvPr id="33" name="Freeform 33"/>
            <p:cNvSpPr/>
            <p:nvPr/>
          </p:nvSpPr>
          <p:spPr>
            <a:xfrm>
              <a:off x="0" y="0"/>
              <a:ext cx="524764" cy="309499"/>
            </a:xfrm>
            <a:custGeom>
              <a:avLst/>
              <a:gdLst/>
              <a:ahLst/>
              <a:cxnLst/>
              <a:rect l="l" t="t" r="r" b="b"/>
              <a:pathLst>
                <a:path w="524764" h="309499">
                  <a:moveTo>
                    <a:pt x="0" y="309499"/>
                  </a:moveTo>
                  <a:lnTo>
                    <a:pt x="262382" y="0"/>
                  </a:lnTo>
                  <a:lnTo>
                    <a:pt x="524764" y="309499"/>
                  </a:lnTo>
                  <a:close/>
                </a:path>
              </a:pathLst>
            </a:custGeom>
            <a:solidFill>
              <a:srgbClr val="FFBF00"/>
            </a:solidFill>
          </p:spPr>
          <p:txBody>
            <a:bodyPr/>
            <a:lstStyle/>
            <a:p>
              <a:endParaRPr lang="zh-CN" altLang="en-US"/>
            </a:p>
          </p:txBody>
        </p:sp>
      </p:grpSp>
      <p:sp>
        <p:nvSpPr>
          <p:cNvPr id="34" name="Freeform 34"/>
          <p:cNvSpPr/>
          <p:nvPr/>
        </p:nvSpPr>
        <p:spPr>
          <a:xfrm>
            <a:off x="15669609" y="0"/>
            <a:ext cx="2618391" cy="2247900"/>
          </a:xfrm>
          <a:custGeom>
            <a:avLst/>
            <a:gdLst/>
            <a:ahLst/>
            <a:cxnLst/>
            <a:rect l="l" t="t" r="r" b="b"/>
            <a:pathLst>
              <a:path w="2370108" h="2034748">
                <a:moveTo>
                  <a:pt x="0" y="0"/>
                </a:moveTo>
                <a:lnTo>
                  <a:pt x="2370108" y="0"/>
                </a:lnTo>
                <a:lnTo>
                  <a:pt x="2370108" y="2034749"/>
                </a:lnTo>
                <a:lnTo>
                  <a:pt x="0" y="20347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grpSp>
        <p:nvGrpSpPr>
          <p:cNvPr id="35" name="Group 35"/>
          <p:cNvGrpSpPr/>
          <p:nvPr/>
        </p:nvGrpSpPr>
        <p:grpSpPr>
          <a:xfrm>
            <a:off x="1228077" y="523126"/>
            <a:ext cx="797946" cy="797946"/>
            <a:chOff x="0" y="0"/>
            <a:chExt cx="1063928" cy="1063928"/>
          </a:xfrm>
        </p:grpSpPr>
        <p:sp>
          <p:nvSpPr>
            <p:cNvPr id="36" name="Freeform 36"/>
            <p:cNvSpPr/>
            <p:nvPr/>
          </p:nvSpPr>
          <p:spPr>
            <a:xfrm>
              <a:off x="0" y="0"/>
              <a:ext cx="1063879" cy="1063879"/>
            </a:xfrm>
            <a:custGeom>
              <a:avLst/>
              <a:gdLst/>
              <a:ahLst/>
              <a:cxnLst/>
              <a:rect l="l" t="t" r="r" b="b"/>
              <a:pathLst>
                <a:path w="1063879" h="1063879">
                  <a:moveTo>
                    <a:pt x="0" y="532003"/>
                  </a:moveTo>
                  <a:cubicBezTo>
                    <a:pt x="0" y="238125"/>
                    <a:pt x="238125" y="0"/>
                    <a:pt x="532003" y="0"/>
                  </a:cubicBezTo>
                  <a:cubicBezTo>
                    <a:pt x="825881" y="0"/>
                    <a:pt x="1063879" y="238125"/>
                    <a:pt x="1063879" y="532003"/>
                  </a:cubicBezTo>
                  <a:cubicBezTo>
                    <a:pt x="1063879" y="825881"/>
                    <a:pt x="825754" y="1063879"/>
                    <a:pt x="532003" y="1063879"/>
                  </a:cubicBezTo>
                  <a:cubicBezTo>
                    <a:pt x="238252" y="1063879"/>
                    <a:pt x="0" y="825754"/>
                    <a:pt x="0" y="532003"/>
                  </a:cubicBezTo>
                  <a:close/>
                  <a:moveTo>
                    <a:pt x="143637" y="532003"/>
                  </a:moveTo>
                  <a:cubicBezTo>
                    <a:pt x="143637" y="746506"/>
                    <a:pt x="317500" y="920369"/>
                    <a:pt x="532003" y="920369"/>
                  </a:cubicBezTo>
                  <a:cubicBezTo>
                    <a:pt x="746506" y="920369"/>
                    <a:pt x="920369" y="746506"/>
                    <a:pt x="920369" y="532003"/>
                  </a:cubicBezTo>
                  <a:cubicBezTo>
                    <a:pt x="920369" y="317500"/>
                    <a:pt x="746506" y="143637"/>
                    <a:pt x="532003" y="143637"/>
                  </a:cubicBezTo>
                  <a:cubicBezTo>
                    <a:pt x="317500" y="143637"/>
                    <a:pt x="143637" y="317500"/>
                    <a:pt x="143637" y="532003"/>
                  </a:cubicBezTo>
                  <a:close/>
                </a:path>
              </a:pathLst>
            </a:custGeom>
            <a:solidFill>
              <a:srgbClr val="FF7B31"/>
            </a:solidFill>
          </p:spPr>
          <p:txBody>
            <a:bodyPr/>
            <a:lstStyle/>
            <a:p>
              <a:endParaRPr lang="zh-CN" altLang="en-US"/>
            </a:p>
          </p:txBody>
        </p:sp>
      </p:grpSp>
      <p:sp>
        <p:nvSpPr>
          <p:cNvPr id="37" name="TextBox 37"/>
          <p:cNvSpPr txBox="1"/>
          <p:nvPr/>
        </p:nvSpPr>
        <p:spPr>
          <a:xfrm>
            <a:off x="1475343" y="832914"/>
            <a:ext cx="4475994" cy="819150"/>
          </a:xfrm>
          <a:prstGeom prst="rect">
            <a:avLst/>
          </a:prstGeom>
        </p:spPr>
        <p:txBody>
          <a:bodyPr lIns="0" tIns="0" rIns="0" bIns="0" rtlCol="0" anchor="t">
            <a:spAutoFit/>
          </a:bodyPr>
          <a:lstStyle/>
          <a:p>
            <a:pPr algn="l">
              <a:lnSpc>
                <a:spcPts val="6480"/>
              </a:lnSpc>
            </a:pPr>
            <a:r>
              <a:rPr lang="en-US" sz="5400" dirty="0">
                <a:solidFill>
                  <a:srgbClr val="3B3838"/>
                </a:solidFill>
                <a:ea typeface="思源黑体-超粗体 Heavy"/>
              </a:rPr>
              <a:t>Process</a:t>
            </a:r>
          </a:p>
        </p:txBody>
      </p:sp>
      <p:sp>
        <p:nvSpPr>
          <p:cNvPr id="40" name="Freeform 23">
            <a:extLst>
              <a:ext uri="{FF2B5EF4-FFF2-40B4-BE49-F238E27FC236}">
                <a16:creationId xmlns:a16="http://schemas.microsoft.com/office/drawing/2014/main" id="{D97472E3-1DAF-4ABE-BB98-882A98CF4240}"/>
              </a:ext>
            </a:extLst>
          </p:cNvPr>
          <p:cNvSpPr/>
          <p:nvPr/>
        </p:nvSpPr>
        <p:spPr>
          <a:xfrm>
            <a:off x="15806378" y="266361"/>
            <a:ext cx="2135453" cy="640998"/>
          </a:xfrm>
          <a:custGeom>
            <a:avLst/>
            <a:gdLst/>
            <a:ahLst/>
            <a:cxnLst/>
            <a:rect l="l" t="t" r="r" b="b"/>
            <a:pathLst>
              <a:path w="2135453" h="640998">
                <a:moveTo>
                  <a:pt x="0" y="0"/>
                </a:moveTo>
                <a:lnTo>
                  <a:pt x="2135453" y="0"/>
                </a:lnTo>
                <a:lnTo>
                  <a:pt x="2135453" y="640998"/>
                </a:lnTo>
                <a:lnTo>
                  <a:pt x="0" y="640998"/>
                </a:lnTo>
                <a:lnTo>
                  <a:pt x="0" y="0"/>
                </a:lnTo>
                <a:close/>
              </a:path>
            </a:pathLst>
          </a:custGeom>
          <a:blipFill>
            <a:blip r:embed="rId6"/>
            <a:stretch>
              <a:fillRect/>
            </a:stretch>
          </a:blipFill>
        </p:spPr>
        <p:txBody>
          <a:bodyPr/>
          <a:lstStyle/>
          <a:p>
            <a:endParaRPr lang="zh-CN" altLang="en-US"/>
          </a:p>
        </p:txBody>
      </p:sp>
      <p:pic>
        <p:nvPicPr>
          <p:cNvPr id="39" name="图片 38">
            <a:extLst>
              <a:ext uri="{FF2B5EF4-FFF2-40B4-BE49-F238E27FC236}">
                <a16:creationId xmlns:a16="http://schemas.microsoft.com/office/drawing/2014/main" id="{D866975F-AA74-8A64-F0B1-C8F5FEC118BE}"/>
              </a:ext>
            </a:extLst>
          </p:cNvPr>
          <p:cNvPicPr>
            <a:picLocks noChangeAspect="1"/>
          </p:cNvPicPr>
          <p:nvPr/>
        </p:nvPicPr>
        <p:blipFill>
          <a:blip r:embed="rId7"/>
          <a:stretch>
            <a:fillRect/>
          </a:stretch>
        </p:blipFill>
        <p:spPr>
          <a:xfrm>
            <a:off x="2161962" y="2473364"/>
            <a:ext cx="6722695" cy="48340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207D646-7EF1-D42F-2450-FC86E4A822B9}"/>
              </a:ext>
            </a:extLst>
          </p:cNvPr>
          <p:cNvPicPr>
            <a:picLocks noChangeAspect="1"/>
          </p:cNvPicPr>
          <p:nvPr/>
        </p:nvPicPr>
        <p:blipFill>
          <a:blip r:embed="rId2"/>
          <a:stretch>
            <a:fillRect/>
          </a:stretch>
        </p:blipFill>
        <p:spPr>
          <a:xfrm>
            <a:off x="11201399" y="1790700"/>
            <a:ext cx="5787629" cy="7772400"/>
          </a:xfrm>
          <a:prstGeom prst="rect">
            <a:avLst/>
          </a:prstGeom>
        </p:spPr>
      </p:pic>
      <p:grpSp>
        <p:nvGrpSpPr>
          <p:cNvPr id="3" name="Group 3"/>
          <p:cNvGrpSpPr/>
          <p:nvPr/>
        </p:nvGrpSpPr>
        <p:grpSpPr>
          <a:xfrm>
            <a:off x="9151050" y="6785690"/>
            <a:ext cx="2556648" cy="2556648"/>
            <a:chOff x="0" y="0"/>
            <a:chExt cx="3408864" cy="3408864"/>
          </a:xfrm>
        </p:grpSpPr>
        <p:sp>
          <p:nvSpPr>
            <p:cNvPr id="4" name="Freeform 4"/>
            <p:cNvSpPr/>
            <p:nvPr/>
          </p:nvSpPr>
          <p:spPr>
            <a:xfrm>
              <a:off x="0" y="0"/>
              <a:ext cx="3408807" cy="3408807"/>
            </a:xfrm>
            <a:custGeom>
              <a:avLst/>
              <a:gdLst/>
              <a:ahLst/>
              <a:cxnLst/>
              <a:rect l="l" t="t" r="r" b="b"/>
              <a:pathLst>
                <a:path w="3408807" h="3408807">
                  <a:moveTo>
                    <a:pt x="0" y="1704467"/>
                  </a:moveTo>
                  <a:cubicBezTo>
                    <a:pt x="0" y="763143"/>
                    <a:pt x="763143" y="0"/>
                    <a:pt x="1704467" y="0"/>
                  </a:cubicBezTo>
                  <a:cubicBezTo>
                    <a:pt x="2645791" y="0"/>
                    <a:pt x="3408807" y="763143"/>
                    <a:pt x="3408807" y="1704467"/>
                  </a:cubicBezTo>
                  <a:cubicBezTo>
                    <a:pt x="3408807" y="2645791"/>
                    <a:pt x="2645791" y="3408807"/>
                    <a:pt x="1704467" y="3408807"/>
                  </a:cubicBezTo>
                  <a:cubicBezTo>
                    <a:pt x="763143" y="3408807"/>
                    <a:pt x="0" y="2645791"/>
                    <a:pt x="0" y="1704467"/>
                  </a:cubicBezTo>
                  <a:close/>
                </a:path>
              </a:pathLst>
            </a:custGeom>
            <a:solidFill>
              <a:srgbClr val="FFBF00"/>
            </a:solidFill>
          </p:spPr>
          <p:txBody>
            <a:bodyPr/>
            <a:lstStyle/>
            <a:p>
              <a:endParaRPr lang="zh-CN" altLang="en-US"/>
            </a:p>
          </p:txBody>
        </p:sp>
      </p:grpSp>
      <p:grpSp>
        <p:nvGrpSpPr>
          <p:cNvPr id="5" name="Group 5"/>
          <p:cNvGrpSpPr/>
          <p:nvPr/>
        </p:nvGrpSpPr>
        <p:grpSpPr>
          <a:xfrm>
            <a:off x="1146846" y="7516004"/>
            <a:ext cx="9109433" cy="963744"/>
            <a:chOff x="0" y="0"/>
            <a:chExt cx="12145910" cy="1284992"/>
          </a:xfrm>
        </p:grpSpPr>
        <p:sp>
          <p:nvSpPr>
            <p:cNvPr id="6" name="Freeform 6"/>
            <p:cNvSpPr/>
            <p:nvPr/>
          </p:nvSpPr>
          <p:spPr>
            <a:xfrm>
              <a:off x="0" y="0"/>
              <a:ext cx="12145900" cy="1284986"/>
            </a:xfrm>
            <a:custGeom>
              <a:avLst/>
              <a:gdLst/>
              <a:ahLst/>
              <a:cxnLst/>
              <a:rect l="l" t="t" r="r" b="b"/>
              <a:pathLst>
                <a:path w="12145900" h="1284986">
                  <a:moveTo>
                    <a:pt x="0" y="642493"/>
                  </a:moveTo>
                  <a:cubicBezTo>
                    <a:pt x="0" y="287655"/>
                    <a:pt x="287655" y="0"/>
                    <a:pt x="642493" y="0"/>
                  </a:cubicBezTo>
                  <a:lnTo>
                    <a:pt x="11503406" y="0"/>
                  </a:lnTo>
                  <a:cubicBezTo>
                    <a:pt x="11858244" y="0"/>
                    <a:pt x="12145900" y="287655"/>
                    <a:pt x="12145900" y="642493"/>
                  </a:cubicBezTo>
                  <a:cubicBezTo>
                    <a:pt x="12145900" y="997331"/>
                    <a:pt x="11858244" y="1284986"/>
                    <a:pt x="11503406" y="1284986"/>
                  </a:cubicBezTo>
                  <a:lnTo>
                    <a:pt x="642493" y="1284986"/>
                  </a:lnTo>
                  <a:cubicBezTo>
                    <a:pt x="287655" y="1284986"/>
                    <a:pt x="0" y="997331"/>
                    <a:pt x="0" y="642493"/>
                  </a:cubicBezTo>
                  <a:close/>
                </a:path>
              </a:pathLst>
            </a:custGeom>
            <a:solidFill>
              <a:srgbClr val="FF025D"/>
            </a:solidFill>
          </p:spPr>
          <p:txBody>
            <a:bodyPr/>
            <a:lstStyle/>
            <a:p>
              <a:endParaRPr lang="zh-CN" altLang="en-US" dirty="0"/>
            </a:p>
          </p:txBody>
        </p:sp>
      </p:grpSp>
      <p:grpSp>
        <p:nvGrpSpPr>
          <p:cNvPr id="7" name="Group 7"/>
          <p:cNvGrpSpPr/>
          <p:nvPr/>
        </p:nvGrpSpPr>
        <p:grpSpPr>
          <a:xfrm>
            <a:off x="16068656" y="2726336"/>
            <a:ext cx="346753" cy="346754"/>
            <a:chOff x="0" y="0"/>
            <a:chExt cx="462338" cy="462338"/>
          </a:xfrm>
        </p:grpSpPr>
        <p:sp>
          <p:nvSpPr>
            <p:cNvPr id="8" name="Freeform 8"/>
            <p:cNvSpPr/>
            <p:nvPr/>
          </p:nvSpPr>
          <p:spPr>
            <a:xfrm>
              <a:off x="0" y="0"/>
              <a:ext cx="462280" cy="462280"/>
            </a:xfrm>
            <a:custGeom>
              <a:avLst/>
              <a:gdLst/>
              <a:ahLst/>
              <a:cxnLst/>
              <a:rect l="l" t="t" r="r" b="b"/>
              <a:pathLst>
                <a:path w="462280" h="462280">
                  <a:moveTo>
                    <a:pt x="0" y="231140"/>
                  </a:moveTo>
                  <a:cubicBezTo>
                    <a:pt x="0" y="103505"/>
                    <a:pt x="103505" y="0"/>
                    <a:pt x="231140" y="0"/>
                  </a:cubicBezTo>
                  <a:cubicBezTo>
                    <a:pt x="358775" y="0"/>
                    <a:pt x="462280" y="103505"/>
                    <a:pt x="462280" y="231140"/>
                  </a:cubicBezTo>
                  <a:cubicBezTo>
                    <a:pt x="462280" y="358775"/>
                    <a:pt x="358902" y="462280"/>
                    <a:pt x="231140" y="462280"/>
                  </a:cubicBezTo>
                  <a:cubicBezTo>
                    <a:pt x="103378" y="462280"/>
                    <a:pt x="0" y="358902"/>
                    <a:pt x="0" y="231140"/>
                  </a:cubicBezTo>
                  <a:close/>
                </a:path>
              </a:pathLst>
            </a:custGeom>
            <a:solidFill>
              <a:srgbClr val="8550CE"/>
            </a:solidFill>
          </p:spPr>
          <p:txBody>
            <a:bodyPr/>
            <a:lstStyle/>
            <a:p>
              <a:endParaRPr lang="zh-CN" altLang="en-US"/>
            </a:p>
          </p:txBody>
        </p:sp>
      </p:grpSp>
      <p:grpSp>
        <p:nvGrpSpPr>
          <p:cNvPr id="9" name="Group 9"/>
          <p:cNvGrpSpPr/>
          <p:nvPr/>
        </p:nvGrpSpPr>
        <p:grpSpPr>
          <a:xfrm>
            <a:off x="8410586" y="8995628"/>
            <a:ext cx="346753" cy="346753"/>
            <a:chOff x="0" y="0"/>
            <a:chExt cx="462338" cy="462338"/>
          </a:xfrm>
        </p:grpSpPr>
        <p:sp>
          <p:nvSpPr>
            <p:cNvPr id="10" name="Freeform 10"/>
            <p:cNvSpPr/>
            <p:nvPr/>
          </p:nvSpPr>
          <p:spPr>
            <a:xfrm>
              <a:off x="0" y="0"/>
              <a:ext cx="462280" cy="462280"/>
            </a:xfrm>
            <a:custGeom>
              <a:avLst/>
              <a:gdLst/>
              <a:ahLst/>
              <a:cxnLst/>
              <a:rect l="l" t="t" r="r" b="b"/>
              <a:pathLst>
                <a:path w="462280" h="462280">
                  <a:moveTo>
                    <a:pt x="0" y="231140"/>
                  </a:moveTo>
                  <a:cubicBezTo>
                    <a:pt x="0" y="103505"/>
                    <a:pt x="103505" y="0"/>
                    <a:pt x="231140" y="0"/>
                  </a:cubicBezTo>
                  <a:cubicBezTo>
                    <a:pt x="358775" y="0"/>
                    <a:pt x="462280" y="103505"/>
                    <a:pt x="462280" y="231140"/>
                  </a:cubicBezTo>
                  <a:cubicBezTo>
                    <a:pt x="462280" y="358775"/>
                    <a:pt x="358902" y="462280"/>
                    <a:pt x="231140" y="462280"/>
                  </a:cubicBezTo>
                  <a:cubicBezTo>
                    <a:pt x="103378" y="462280"/>
                    <a:pt x="0" y="358902"/>
                    <a:pt x="0" y="231140"/>
                  </a:cubicBezTo>
                  <a:close/>
                </a:path>
              </a:pathLst>
            </a:custGeom>
            <a:solidFill>
              <a:srgbClr val="FFBF00"/>
            </a:solidFill>
          </p:spPr>
          <p:txBody>
            <a:bodyPr/>
            <a:lstStyle/>
            <a:p>
              <a:endParaRPr lang="zh-CN" altLang="en-US"/>
            </a:p>
          </p:txBody>
        </p:sp>
      </p:grpSp>
      <p:sp>
        <p:nvSpPr>
          <p:cNvPr id="11" name="TextBox 11"/>
          <p:cNvSpPr txBox="1"/>
          <p:nvPr/>
        </p:nvSpPr>
        <p:spPr>
          <a:xfrm>
            <a:off x="1275807" y="2222951"/>
            <a:ext cx="7151934" cy="6075381"/>
          </a:xfrm>
          <a:prstGeom prst="rect">
            <a:avLst/>
          </a:prstGeom>
        </p:spPr>
        <p:txBody>
          <a:bodyPr lIns="0" tIns="0" rIns="0" bIns="0" rtlCol="0" anchor="t">
            <a:spAutoFit/>
          </a:bodyPr>
          <a:lstStyle/>
          <a:p>
            <a:pPr algn="just">
              <a:lnSpc>
                <a:spcPts val="2808"/>
              </a:lnSpc>
            </a:pPr>
            <a:r>
              <a:rPr lang="en-US" sz="1800" dirty="0">
                <a:solidFill>
                  <a:srgbClr val="A0AFC4"/>
                </a:solidFill>
                <a:ea typeface="思源黑体-粗体"/>
              </a:rPr>
              <a:t>	The "Joint Sword-2024B" exercises were a direct response to the provocations by the "Taiwan Independence" forces, particularly the recent inflammatory speeches by Lai Ching-</a:t>
            </a:r>
            <a:r>
              <a:rPr lang="en-US" sz="1800" dirty="0" err="1">
                <a:solidFill>
                  <a:srgbClr val="A0AFC4"/>
                </a:solidFill>
                <a:ea typeface="思源黑体-粗体"/>
              </a:rPr>
              <a:t>te</a:t>
            </a:r>
            <a:r>
              <a:rPr lang="en-US" sz="1800" dirty="0">
                <a:solidFill>
                  <a:srgbClr val="A0AFC4"/>
                </a:solidFill>
                <a:ea typeface="思源黑体-粗体"/>
              </a:rPr>
              <a:t>, who has been advocating the "new two-state theory" and attempting to distort the historical facts of Taiwan being an integral part of China. The Ministry of National Defense and the Taiwan Affairs Office of the State Council emphasized that these exercises were a just act to defend national sovereignty and territorial integrity, and a strong deterrence against the "Taiwan Independence" separatists.</a:t>
            </a:r>
          </a:p>
          <a:p>
            <a:pPr algn="just">
              <a:lnSpc>
                <a:spcPts val="2808"/>
              </a:lnSpc>
            </a:pPr>
            <a:r>
              <a:rPr lang="en-US" sz="1800" dirty="0">
                <a:solidFill>
                  <a:srgbClr val="A0AFC4"/>
                </a:solidFill>
                <a:ea typeface="思源黑体-粗体"/>
              </a:rPr>
              <a:t>	It is crucial to understand that these exercises were not aimed at the Taiwanese people, but rather at the "Taiwan Independence" separatists and their external supporters. The Chinese government has made it clear that while it is willing to strive for peaceful reunification with the utmost sincerity and effort, it will never promise to abandon the use of force and will leave no room for "Taiwan Independence."</a:t>
            </a:r>
          </a:p>
          <a:p>
            <a:pPr algn="just">
              <a:lnSpc>
                <a:spcPts val="2808"/>
              </a:lnSpc>
            </a:pPr>
            <a:endParaRPr lang="en-US" sz="1800" dirty="0">
              <a:solidFill>
                <a:srgbClr val="A0AFC4"/>
              </a:solidFill>
              <a:ea typeface="思源黑体-粗体"/>
            </a:endParaRPr>
          </a:p>
          <a:p>
            <a:pPr algn="just">
              <a:lnSpc>
                <a:spcPts val="2808"/>
              </a:lnSpc>
            </a:pPr>
            <a:endParaRPr lang="en-US" sz="1800" dirty="0">
              <a:solidFill>
                <a:srgbClr val="A0AFC4"/>
              </a:solidFill>
              <a:ea typeface="思源黑体-粗体"/>
            </a:endParaRPr>
          </a:p>
          <a:p>
            <a:pPr algn="just">
              <a:lnSpc>
                <a:spcPts val="2808"/>
              </a:lnSpc>
            </a:pPr>
            <a:endParaRPr lang="en-US" sz="1800" dirty="0">
              <a:solidFill>
                <a:srgbClr val="A0AFC4"/>
              </a:solidFill>
              <a:ea typeface="思源黑体-粗体"/>
            </a:endParaRPr>
          </a:p>
        </p:txBody>
      </p:sp>
      <p:sp>
        <p:nvSpPr>
          <p:cNvPr id="13" name="TextBox 13"/>
          <p:cNvSpPr txBox="1"/>
          <p:nvPr/>
        </p:nvSpPr>
        <p:spPr>
          <a:xfrm>
            <a:off x="1532261" y="7755389"/>
            <a:ext cx="8338594" cy="442722"/>
          </a:xfrm>
          <a:prstGeom prst="rect">
            <a:avLst/>
          </a:prstGeom>
        </p:spPr>
        <p:txBody>
          <a:bodyPr lIns="0" tIns="0" rIns="0" bIns="0" rtlCol="0" anchor="t">
            <a:spAutoFit/>
          </a:bodyPr>
          <a:lstStyle/>
          <a:p>
            <a:pPr algn="ctr">
              <a:lnSpc>
                <a:spcPts val="3744"/>
              </a:lnSpc>
            </a:pPr>
            <a:r>
              <a:rPr lang="en-US" sz="2400" dirty="0">
                <a:solidFill>
                  <a:srgbClr val="FFFFFF"/>
                </a:solidFill>
                <a:ea typeface="思源黑体-超粗体 Heavy"/>
              </a:rPr>
              <a:t>National reunification brooks no delay</a:t>
            </a:r>
          </a:p>
        </p:txBody>
      </p:sp>
      <p:sp>
        <p:nvSpPr>
          <p:cNvPr id="14" name="AutoShape 14"/>
          <p:cNvSpPr/>
          <p:nvPr/>
        </p:nvSpPr>
        <p:spPr>
          <a:xfrm>
            <a:off x="1523073" y="2168646"/>
            <a:ext cx="1013787" cy="0"/>
          </a:xfrm>
          <a:prstGeom prst="line">
            <a:avLst/>
          </a:prstGeom>
          <a:ln w="19050" cap="rnd">
            <a:solidFill>
              <a:srgbClr val="8550CE"/>
            </a:solidFill>
            <a:prstDash val="solid"/>
            <a:headEnd type="none" w="sm" len="sm"/>
            <a:tailEnd type="none" w="sm" len="sm"/>
          </a:ln>
        </p:spPr>
        <p:txBody>
          <a:bodyPr/>
          <a:lstStyle/>
          <a:p>
            <a:endParaRPr lang="zh-CN" altLang="en-US"/>
          </a:p>
        </p:txBody>
      </p:sp>
      <p:grpSp>
        <p:nvGrpSpPr>
          <p:cNvPr id="15" name="Group 15"/>
          <p:cNvGrpSpPr/>
          <p:nvPr/>
        </p:nvGrpSpPr>
        <p:grpSpPr>
          <a:xfrm>
            <a:off x="1275807" y="523126"/>
            <a:ext cx="797946" cy="797946"/>
            <a:chOff x="0" y="0"/>
            <a:chExt cx="1063928" cy="1063928"/>
          </a:xfrm>
        </p:grpSpPr>
        <p:sp>
          <p:nvSpPr>
            <p:cNvPr id="16" name="Freeform 16"/>
            <p:cNvSpPr/>
            <p:nvPr/>
          </p:nvSpPr>
          <p:spPr>
            <a:xfrm>
              <a:off x="0" y="0"/>
              <a:ext cx="1063879" cy="1063879"/>
            </a:xfrm>
            <a:custGeom>
              <a:avLst/>
              <a:gdLst/>
              <a:ahLst/>
              <a:cxnLst/>
              <a:rect l="l" t="t" r="r" b="b"/>
              <a:pathLst>
                <a:path w="1063879" h="1063879">
                  <a:moveTo>
                    <a:pt x="0" y="532003"/>
                  </a:moveTo>
                  <a:cubicBezTo>
                    <a:pt x="0" y="238125"/>
                    <a:pt x="238125" y="0"/>
                    <a:pt x="532003" y="0"/>
                  </a:cubicBezTo>
                  <a:cubicBezTo>
                    <a:pt x="825881" y="0"/>
                    <a:pt x="1063879" y="238125"/>
                    <a:pt x="1063879" y="532003"/>
                  </a:cubicBezTo>
                  <a:cubicBezTo>
                    <a:pt x="1063879" y="825881"/>
                    <a:pt x="825754" y="1063879"/>
                    <a:pt x="532003" y="1063879"/>
                  </a:cubicBezTo>
                  <a:cubicBezTo>
                    <a:pt x="238252" y="1063879"/>
                    <a:pt x="0" y="825754"/>
                    <a:pt x="0" y="532003"/>
                  </a:cubicBezTo>
                  <a:close/>
                  <a:moveTo>
                    <a:pt x="143637" y="532003"/>
                  </a:moveTo>
                  <a:cubicBezTo>
                    <a:pt x="143637" y="746506"/>
                    <a:pt x="317500" y="920369"/>
                    <a:pt x="532003" y="920369"/>
                  </a:cubicBezTo>
                  <a:cubicBezTo>
                    <a:pt x="746506" y="920369"/>
                    <a:pt x="920369" y="746506"/>
                    <a:pt x="920369" y="532003"/>
                  </a:cubicBezTo>
                  <a:cubicBezTo>
                    <a:pt x="920369" y="317500"/>
                    <a:pt x="746506" y="143637"/>
                    <a:pt x="532003" y="143637"/>
                  </a:cubicBezTo>
                  <a:cubicBezTo>
                    <a:pt x="317500" y="143637"/>
                    <a:pt x="143637" y="317500"/>
                    <a:pt x="143637" y="532003"/>
                  </a:cubicBezTo>
                  <a:close/>
                </a:path>
              </a:pathLst>
            </a:custGeom>
            <a:solidFill>
              <a:srgbClr val="FF7B31"/>
            </a:solidFill>
          </p:spPr>
          <p:txBody>
            <a:bodyPr/>
            <a:lstStyle/>
            <a:p>
              <a:endParaRPr lang="zh-CN" altLang="en-US"/>
            </a:p>
          </p:txBody>
        </p:sp>
      </p:grpSp>
      <p:sp>
        <p:nvSpPr>
          <p:cNvPr id="17" name="TextBox 17"/>
          <p:cNvSpPr txBox="1"/>
          <p:nvPr/>
        </p:nvSpPr>
        <p:spPr>
          <a:xfrm>
            <a:off x="1523073" y="832914"/>
            <a:ext cx="4475994" cy="819150"/>
          </a:xfrm>
          <a:prstGeom prst="rect">
            <a:avLst/>
          </a:prstGeom>
        </p:spPr>
        <p:txBody>
          <a:bodyPr lIns="0" tIns="0" rIns="0" bIns="0" rtlCol="0" anchor="t">
            <a:spAutoFit/>
          </a:bodyPr>
          <a:lstStyle/>
          <a:p>
            <a:pPr algn="l">
              <a:lnSpc>
                <a:spcPts val="6480"/>
              </a:lnSpc>
            </a:pPr>
            <a:r>
              <a:rPr lang="en-US" sz="5400" dirty="0">
                <a:solidFill>
                  <a:srgbClr val="3B3838"/>
                </a:solidFill>
                <a:ea typeface="思源黑体-超粗体 Heavy"/>
              </a:rPr>
              <a:t>Meaning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F00"/>
        </a:solidFill>
        <a:effectLst/>
      </p:bgPr>
    </p:bg>
    <p:spTree>
      <p:nvGrpSpPr>
        <p:cNvPr id="1" name=""/>
        <p:cNvGrpSpPr/>
        <p:nvPr/>
      </p:nvGrpSpPr>
      <p:grpSpPr>
        <a:xfrm>
          <a:off x="0" y="0"/>
          <a:ext cx="0" cy="0"/>
          <a:chOff x="0" y="0"/>
          <a:chExt cx="0" cy="0"/>
        </a:xfrm>
      </p:grpSpPr>
      <p:sp>
        <p:nvSpPr>
          <p:cNvPr id="2" name="Freeform 2"/>
          <p:cNvSpPr/>
          <p:nvPr/>
        </p:nvSpPr>
        <p:spPr>
          <a:xfrm>
            <a:off x="0" y="8781804"/>
            <a:ext cx="2130258" cy="1505198"/>
          </a:xfrm>
          <a:custGeom>
            <a:avLst/>
            <a:gdLst/>
            <a:ahLst/>
            <a:cxnLst/>
            <a:rect l="l" t="t" r="r" b="b"/>
            <a:pathLst>
              <a:path w="2130258" h="1505198">
                <a:moveTo>
                  <a:pt x="0" y="0"/>
                </a:moveTo>
                <a:lnTo>
                  <a:pt x="2130258" y="0"/>
                </a:lnTo>
                <a:lnTo>
                  <a:pt x="2130258" y="1505198"/>
                </a:lnTo>
                <a:lnTo>
                  <a:pt x="0" y="1505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grpSp>
        <p:nvGrpSpPr>
          <p:cNvPr id="3" name="Group 3"/>
          <p:cNvGrpSpPr/>
          <p:nvPr/>
        </p:nvGrpSpPr>
        <p:grpSpPr>
          <a:xfrm>
            <a:off x="6852011" y="2356389"/>
            <a:ext cx="10899999" cy="6986588"/>
            <a:chOff x="0" y="0"/>
            <a:chExt cx="14533332" cy="9315450"/>
          </a:xfrm>
        </p:grpSpPr>
        <p:sp>
          <p:nvSpPr>
            <p:cNvPr id="4" name="Freeform 4"/>
            <p:cNvSpPr/>
            <p:nvPr/>
          </p:nvSpPr>
          <p:spPr>
            <a:xfrm>
              <a:off x="0" y="0"/>
              <a:ext cx="14533373" cy="9315450"/>
            </a:xfrm>
            <a:custGeom>
              <a:avLst/>
              <a:gdLst/>
              <a:ahLst/>
              <a:cxnLst/>
              <a:rect l="l" t="t" r="r" b="b"/>
              <a:pathLst>
                <a:path w="14533373" h="9315450">
                  <a:moveTo>
                    <a:pt x="0" y="516763"/>
                  </a:moveTo>
                  <a:cubicBezTo>
                    <a:pt x="0" y="231394"/>
                    <a:pt x="231394" y="0"/>
                    <a:pt x="516763" y="0"/>
                  </a:cubicBezTo>
                  <a:lnTo>
                    <a:pt x="14016610" y="0"/>
                  </a:lnTo>
                  <a:cubicBezTo>
                    <a:pt x="14301978" y="0"/>
                    <a:pt x="14533373" y="231394"/>
                    <a:pt x="14533373" y="516763"/>
                  </a:cubicBezTo>
                  <a:lnTo>
                    <a:pt x="14533373" y="8798687"/>
                  </a:lnTo>
                  <a:cubicBezTo>
                    <a:pt x="14533373" y="9084056"/>
                    <a:pt x="14301978" y="9315450"/>
                    <a:pt x="14016610" y="9315450"/>
                  </a:cubicBezTo>
                  <a:lnTo>
                    <a:pt x="516763" y="9315450"/>
                  </a:lnTo>
                  <a:cubicBezTo>
                    <a:pt x="231394" y="9315450"/>
                    <a:pt x="0" y="9084056"/>
                    <a:pt x="0" y="8798687"/>
                  </a:cubicBezTo>
                  <a:close/>
                </a:path>
              </a:pathLst>
            </a:custGeom>
            <a:solidFill>
              <a:srgbClr val="FFFFFF"/>
            </a:solidFill>
          </p:spPr>
          <p:txBody>
            <a:bodyPr/>
            <a:lstStyle/>
            <a:p>
              <a:endParaRPr lang="zh-CN" altLang="en-US"/>
            </a:p>
          </p:txBody>
        </p:sp>
      </p:grpSp>
      <p:sp>
        <p:nvSpPr>
          <p:cNvPr id="6" name="Freeform 6"/>
          <p:cNvSpPr/>
          <p:nvPr/>
        </p:nvSpPr>
        <p:spPr>
          <a:xfrm>
            <a:off x="15288984" y="3469196"/>
            <a:ext cx="962264" cy="237849"/>
          </a:xfrm>
          <a:custGeom>
            <a:avLst/>
            <a:gdLst/>
            <a:ahLst/>
            <a:cxnLst/>
            <a:rect l="l" t="t" r="r" b="b"/>
            <a:pathLst>
              <a:path w="962264" h="237849">
                <a:moveTo>
                  <a:pt x="0" y="0"/>
                </a:moveTo>
                <a:lnTo>
                  <a:pt x="962264" y="0"/>
                </a:lnTo>
                <a:lnTo>
                  <a:pt x="962264" y="237848"/>
                </a:lnTo>
                <a:lnTo>
                  <a:pt x="0" y="237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7" name="TextBox 7"/>
          <p:cNvSpPr txBox="1"/>
          <p:nvPr/>
        </p:nvSpPr>
        <p:spPr>
          <a:xfrm>
            <a:off x="1472001" y="2567416"/>
            <a:ext cx="4090038" cy="4280018"/>
          </a:xfrm>
          <a:prstGeom prst="rect">
            <a:avLst/>
          </a:prstGeom>
        </p:spPr>
        <p:txBody>
          <a:bodyPr lIns="0" tIns="0" rIns="0" bIns="0" rtlCol="0" anchor="t">
            <a:spAutoFit/>
          </a:bodyPr>
          <a:lstStyle/>
          <a:p>
            <a:pPr algn="just">
              <a:lnSpc>
                <a:spcPts val="2808"/>
              </a:lnSpc>
            </a:pPr>
            <a:r>
              <a:rPr lang="en-US" sz="1800" dirty="0">
                <a:solidFill>
                  <a:srgbClr val="FFFFFF"/>
                </a:solidFill>
                <a:ea typeface="思源黑体-粗体"/>
              </a:rPr>
              <a:t>The "Joint Sword-2024B" exercises sent a clear message: any attempt at "Taiwan Independence" is a dead-end street. The PLA is fully prepared to take necessary actions to defend national sovereignty and territorial integrity. We call on all Taiwan compatriots to recognize the historical trend, stand on the right side of history, and join us in opposing "Taiwan Independence" and promoting reunification, so that we can share the glory of national reunification and national rejuvenation together.</a:t>
            </a:r>
          </a:p>
        </p:txBody>
      </p:sp>
      <p:sp>
        <p:nvSpPr>
          <p:cNvPr id="9" name="AutoShape 9"/>
          <p:cNvSpPr/>
          <p:nvPr/>
        </p:nvSpPr>
        <p:spPr>
          <a:xfrm>
            <a:off x="1472001" y="2095500"/>
            <a:ext cx="980576" cy="0"/>
          </a:xfrm>
          <a:prstGeom prst="line">
            <a:avLst/>
          </a:prstGeom>
          <a:ln w="19050" cap="rnd">
            <a:solidFill>
              <a:srgbClr val="FFFFFF"/>
            </a:solidFill>
            <a:prstDash val="solid"/>
            <a:headEnd type="none" w="sm" len="sm"/>
            <a:tailEnd type="none" w="sm" len="sm"/>
          </a:ln>
        </p:spPr>
        <p:txBody>
          <a:bodyPr/>
          <a:lstStyle/>
          <a:p>
            <a:endParaRPr lang="zh-CN" altLang="en-US"/>
          </a:p>
        </p:txBody>
      </p:sp>
      <p:grpSp>
        <p:nvGrpSpPr>
          <p:cNvPr id="12" name="Group 12"/>
          <p:cNvGrpSpPr/>
          <p:nvPr/>
        </p:nvGrpSpPr>
        <p:grpSpPr>
          <a:xfrm>
            <a:off x="1224735" y="499220"/>
            <a:ext cx="797946" cy="797946"/>
            <a:chOff x="0" y="0"/>
            <a:chExt cx="1063928" cy="1063928"/>
          </a:xfrm>
        </p:grpSpPr>
        <p:sp>
          <p:nvSpPr>
            <p:cNvPr id="13" name="Freeform 13"/>
            <p:cNvSpPr/>
            <p:nvPr/>
          </p:nvSpPr>
          <p:spPr>
            <a:xfrm>
              <a:off x="0" y="0"/>
              <a:ext cx="1063879" cy="1063879"/>
            </a:xfrm>
            <a:custGeom>
              <a:avLst/>
              <a:gdLst/>
              <a:ahLst/>
              <a:cxnLst/>
              <a:rect l="l" t="t" r="r" b="b"/>
              <a:pathLst>
                <a:path w="1063879" h="1063879">
                  <a:moveTo>
                    <a:pt x="0" y="532003"/>
                  </a:moveTo>
                  <a:cubicBezTo>
                    <a:pt x="0" y="238125"/>
                    <a:pt x="238125" y="0"/>
                    <a:pt x="532003" y="0"/>
                  </a:cubicBezTo>
                  <a:cubicBezTo>
                    <a:pt x="825881" y="0"/>
                    <a:pt x="1063879" y="238125"/>
                    <a:pt x="1063879" y="532003"/>
                  </a:cubicBezTo>
                  <a:cubicBezTo>
                    <a:pt x="1063879" y="825881"/>
                    <a:pt x="825754" y="1063879"/>
                    <a:pt x="532003" y="1063879"/>
                  </a:cubicBezTo>
                  <a:cubicBezTo>
                    <a:pt x="238252" y="1063879"/>
                    <a:pt x="0" y="825754"/>
                    <a:pt x="0" y="532003"/>
                  </a:cubicBezTo>
                  <a:close/>
                  <a:moveTo>
                    <a:pt x="143637" y="532003"/>
                  </a:moveTo>
                  <a:cubicBezTo>
                    <a:pt x="143637" y="746506"/>
                    <a:pt x="317500" y="920369"/>
                    <a:pt x="532003" y="920369"/>
                  </a:cubicBezTo>
                  <a:cubicBezTo>
                    <a:pt x="746506" y="920369"/>
                    <a:pt x="920369" y="746506"/>
                    <a:pt x="920369" y="532003"/>
                  </a:cubicBezTo>
                  <a:cubicBezTo>
                    <a:pt x="920369" y="317500"/>
                    <a:pt x="746506" y="143637"/>
                    <a:pt x="532003" y="143637"/>
                  </a:cubicBezTo>
                  <a:cubicBezTo>
                    <a:pt x="317500" y="143637"/>
                    <a:pt x="143637" y="317500"/>
                    <a:pt x="143637" y="532003"/>
                  </a:cubicBezTo>
                  <a:close/>
                </a:path>
              </a:pathLst>
            </a:custGeom>
            <a:solidFill>
              <a:srgbClr val="FF025D"/>
            </a:solidFill>
          </p:spPr>
          <p:txBody>
            <a:bodyPr/>
            <a:lstStyle/>
            <a:p>
              <a:endParaRPr lang="zh-CN" altLang="en-US"/>
            </a:p>
          </p:txBody>
        </p:sp>
      </p:grpSp>
      <p:sp>
        <p:nvSpPr>
          <p:cNvPr id="14" name="TextBox 14"/>
          <p:cNvSpPr txBox="1"/>
          <p:nvPr/>
        </p:nvSpPr>
        <p:spPr>
          <a:xfrm>
            <a:off x="1472001" y="809007"/>
            <a:ext cx="4475994" cy="819150"/>
          </a:xfrm>
          <a:prstGeom prst="rect">
            <a:avLst/>
          </a:prstGeom>
        </p:spPr>
        <p:txBody>
          <a:bodyPr lIns="0" tIns="0" rIns="0" bIns="0" rtlCol="0" anchor="t">
            <a:spAutoFit/>
          </a:bodyPr>
          <a:lstStyle/>
          <a:p>
            <a:pPr algn="l">
              <a:lnSpc>
                <a:spcPts val="6480"/>
              </a:lnSpc>
            </a:pPr>
            <a:r>
              <a:rPr lang="en-US" sz="5400" dirty="0">
                <a:solidFill>
                  <a:srgbClr val="FFFFFF"/>
                </a:solidFill>
                <a:ea typeface="思源黑体-超粗体 Heavy"/>
              </a:rPr>
              <a:t>Summary</a:t>
            </a:r>
          </a:p>
        </p:txBody>
      </p:sp>
      <p:grpSp>
        <p:nvGrpSpPr>
          <p:cNvPr id="16" name="Group 16"/>
          <p:cNvGrpSpPr/>
          <p:nvPr/>
        </p:nvGrpSpPr>
        <p:grpSpPr>
          <a:xfrm>
            <a:off x="1615420" y="7416031"/>
            <a:ext cx="762000" cy="727952"/>
            <a:chOff x="0" y="0"/>
            <a:chExt cx="1488928" cy="1422400"/>
          </a:xfrm>
        </p:grpSpPr>
        <p:sp>
          <p:nvSpPr>
            <p:cNvPr id="17" name="Freeform 17"/>
            <p:cNvSpPr/>
            <p:nvPr/>
          </p:nvSpPr>
          <p:spPr>
            <a:xfrm>
              <a:off x="0" y="0"/>
              <a:ext cx="1488948" cy="1422400"/>
            </a:xfrm>
            <a:custGeom>
              <a:avLst/>
              <a:gdLst/>
              <a:ahLst/>
              <a:cxnLst/>
              <a:rect l="l" t="t" r="r" b="b"/>
              <a:pathLst>
                <a:path w="1488948" h="1422400">
                  <a:moveTo>
                    <a:pt x="0" y="287909"/>
                  </a:moveTo>
                  <a:cubicBezTo>
                    <a:pt x="0" y="128905"/>
                    <a:pt x="128905" y="0"/>
                    <a:pt x="287909" y="0"/>
                  </a:cubicBezTo>
                  <a:lnTo>
                    <a:pt x="1201039" y="0"/>
                  </a:lnTo>
                  <a:cubicBezTo>
                    <a:pt x="1360043" y="0"/>
                    <a:pt x="1488948" y="128905"/>
                    <a:pt x="1488948" y="287909"/>
                  </a:cubicBezTo>
                  <a:lnTo>
                    <a:pt x="1488948" y="1134491"/>
                  </a:lnTo>
                  <a:cubicBezTo>
                    <a:pt x="1488948" y="1293495"/>
                    <a:pt x="1360043" y="1422400"/>
                    <a:pt x="1201039" y="1422400"/>
                  </a:cubicBezTo>
                  <a:lnTo>
                    <a:pt x="287909" y="1422400"/>
                  </a:lnTo>
                  <a:cubicBezTo>
                    <a:pt x="128905" y="1422400"/>
                    <a:pt x="0" y="1293495"/>
                    <a:pt x="0" y="1134491"/>
                  </a:cubicBezTo>
                  <a:close/>
                </a:path>
              </a:pathLst>
            </a:custGeom>
            <a:solidFill>
              <a:srgbClr val="FF025D"/>
            </a:solidFill>
          </p:spPr>
          <p:txBody>
            <a:bodyPr/>
            <a:lstStyle/>
            <a:p>
              <a:endParaRPr lang="zh-CN" altLang="en-US"/>
            </a:p>
          </p:txBody>
        </p:sp>
      </p:grpSp>
      <p:sp>
        <p:nvSpPr>
          <p:cNvPr id="18" name="Freeform 18"/>
          <p:cNvSpPr/>
          <p:nvPr/>
        </p:nvSpPr>
        <p:spPr>
          <a:xfrm>
            <a:off x="1795265" y="7585844"/>
            <a:ext cx="402310" cy="363588"/>
          </a:xfrm>
          <a:custGeom>
            <a:avLst/>
            <a:gdLst/>
            <a:ahLst/>
            <a:cxnLst/>
            <a:rect l="l" t="t" r="r" b="b"/>
            <a:pathLst>
              <a:path w="402310" h="363588">
                <a:moveTo>
                  <a:pt x="0" y="0"/>
                </a:moveTo>
                <a:lnTo>
                  <a:pt x="402311" y="0"/>
                </a:lnTo>
                <a:lnTo>
                  <a:pt x="402311" y="363587"/>
                </a:lnTo>
                <a:lnTo>
                  <a:pt x="0" y="3635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
        <p:nvSpPr>
          <p:cNvPr id="20" name="Freeform 23">
            <a:extLst>
              <a:ext uri="{FF2B5EF4-FFF2-40B4-BE49-F238E27FC236}">
                <a16:creationId xmlns:a16="http://schemas.microsoft.com/office/drawing/2014/main" id="{966C0303-3961-4527-836E-96FC42550CC2}"/>
              </a:ext>
            </a:extLst>
          </p:cNvPr>
          <p:cNvSpPr/>
          <p:nvPr/>
        </p:nvSpPr>
        <p:spPr>
          <a:xfrm>
            <a:off x="15806378" y="266361"/>
            <a:ext cx="2135453" cy="640998"/>
          </a:xfrm>
          <a:custGeom>
            <a:avLst/>
            <a:gdLst/>
            <a:ahLst/>
            <a:cxnLst/>
            <a:rect l="l" t="t" r="r" b="b"/>
            <a:pathLst>
              <a:path w="2135453" h="640998">
                <a:moveTo>
                  <a:pt x="0" y="0"/>
                </a:moveTo>
                <a:lnTo>
                  <a:pt x="2135453" y="0"/>
                </a:lnTo>
                <a:lnTo>
                  <a:pt x="2135453" y="640998"/>
                </a:lnTo>
                <a:lnTo>
                  <a:pt x="0" y="640998"/>
                </a:lnTo>
                <a:lnTo>
                  <a:pt x="0" y="0"/>
                </a:lnTo>
                <a:close/>
              </a:path>
            </a:pathLst>
          </a:custGeom>
          <a:blipFill>
            <a:blip r:embed="rId8"/>
            <a:stretch>
              <a:fillRect/>
            </a:stretch>
          </a:blipFill>
        </p:spPr>
        <p:txBody>
          <a:bodyPr/>
          <a:lstStyle/>
          <a:p>
            <a:endParaRPr lang="zh-CN" altLang="en-US"/>
          </a:p>
        </p:txBody>
      </p:sp>
      <p:pic>
        <p:nvPicPr>
          <p:cNvPr id="1026" name="Picture 2">
            <a:extLst>
              <a:ext uri="{FF2B5EF4-FFF2-40B4-BE49-F238E27FC236}">
                <a16:creationId xmlns:a16="http://schemas.microsoft.com/office/drawing/2014/main" id="{6D0206C1-3637-DC49-41D5-41AFA497D4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2010" y="2356389"/>
            <a:ext cx="10900029" cy="6986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BF00"/>
        </a:solidFill>
        <a:effectLst/>
      </p:bgPr>
    </p:bg>
    <p:spTree>
      <p:nvGrpSpPr>
        <p:cNvPr id="1" name=""/>
        <p:cNvGrpSpPr/>
        <p:nvPr/>
      </p:nvGrpSpPr>
      <p:grpSpPr>
        <a:xfrm>
          <a:off x="0" y="0"/>
          <a:ext cx="0" cy="0"/>
          <a:chOff x="0" y="0"/>
          <a:chExt cx="0" cy="0"/>
        </a:xfrm>
      </p:grpSpPr>
      <p:sp>
        <p:nvSpPr>
          <p:cNvPr id="2" name="Freeform 2"/>
          <p:cNvSpPr/>
          <p:nvPr/>
        </p:nvSpPr>
        <p:spPr>
          <a:xfrm>
            <a:off x="14243589" y="5435794"/>
            <a:ext cx="4044411" cy="4851206"/>
          </a:xfrm>
          <a:custGeom>
            <a:avLst/>
            <a:gdLst/>
            <a:ahLst/>
            <a:cxnLst/>
            <a:rect l="l" t="t" r="r" b="b"/>
            <a:pathLst>
              <a:path w="4044411" h="4851206">
                <a:moveTo>
                  <a:pt x="0" y="0"/>
                </a:moveTo>
                <a:lnTo>
                  <a:pt x="4044411" y="0"/>
                </a:lnTo>
                <a:lnTo>
                  <a:pt x="4044411" y="4851206"/>
                </a:lnTo>
                <a:lnTo>
                  <a:pt x="0" y="4851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grpSp>
        <p:nvGrpSpPr>
          <p:cNvPr id="3" name="Group 3"/>
          <p:cNvGrpSpPr/>
          <p:nvPr/>
        </p:nvGrpSpPr>
        <p:grpSpPr>
          <a:xfrm>
            <a:off x="1231589" y="3162300"/>
            <a:ext cx="3431616" cy="963744"/>
            <a:chOff x="0" y="0"/>
            <a:chExt cx="4575488" cy="1284992"/>
          </a:xfrm>
        </p:grpSpPr>
        <p:sp>
          <p:nvSpPr>
            <p:cNvPr id="4" name="Freeform 4"/>
            <p:cNvSpPr/>
            <p:nvPr/>
          </p:nvSpPr>
          <p:spPr>
            <a:xfrm>
              <a:off x="0" y="0"/>
              <a:ext cx="4575429" cy="1284986"/>
            </a:xfrm>
            <a:custGeom>
              <a:avLst/>
              <a:gdLst/>
              <a:ahLst/>
              <a:cxnLst/>
              <a:rect l="l" t="t" r="r" b="b"/>
              <a:pathLst>
                <a:path w="4575429" h="1284986">
                  <a:moveTo>
                    <a:pt x="0" y="642493"/>
                  </a:moveTo>
                  <a:cubicBezTo>
                    <a:pt x="0" y="287655"/>
                    <a:pt x="287655" y="0"/>
                    <a:pt x="642493" y="0"/>
                  </a:cubicBezTo>
                  <a:lnTo>
                    <a:pt x="3932936" y="0"/>
                  </a:lnTo>
                  <a:cubicBezTo>
                    <a:pt x="4287774" y="0"/>
                    <a:pt x="4575429" y="287655"/>
                    <a:pt x="4575429" y="642493"/>
                  </a:cubicBezTo>
                  <a:cubicBezTo>
                    <a:pt x="4575429" y="997331"/>
                    <a:pt x="4287774" y="1284986"/>
                    <a:pt x="3932936" y="1284986"/>
                  </a:cubicBezTo>
                  <a:lnTo>
                    <a:pt x="642493" y="1284986"/>
                  </a:lnTo>
                  <a:cubicBezTo>
                    <a:pt x="287655" y="1284986"/>
                    <a:pt x="0" y="997331"/>
                    <a:pt x="0" y="642493"/>
                  </a:cubicBezTo>
                  <a:close/>
                </a:path>
              </a:pathLst>
            </a:custGeom>
            <a:solidFill>
              <a:srgbClr val="FF025D"/>
            </a:solidFill>
          </p:spPr>
          <p:txBody>
            <a:bodyPr/>
            <a:lstStyle/>
            <a:p>
              <a:endParaRPr lang="zh-CN" altLang="en-US"/>
            </a:p>
          </p:txBody>
        </p:sp>
      </p:grpSp>
      <p:grpSp>
        <p:nvGrpSpPr>
          <p:cNvPr id="5" name="Group 5"/>
          <p:cNvGrpSpPr/>
          <p:nvPr/>
        </p:nvGrpSpPr>
        <p:grpSpPr>
          <a:xfrm>
            <a:off x="8489811" y="2428875"/>
            <a:ext cx="4118514" cy="3248025"/>
            <a:chOff x="0" y="0"/>
            <a:chExt cx="5491352" cy="3997326"/>
          </a:xfrm>
        </p:grpSpPr>
        <p:sp>
          <p:nvSpPr>
            <p:cNvPr id="6" name="Freeform 6"/>
            <p:cNvSpPr/>
            <p:nvPr/>
          </p:nvSpPr>
          <p:spPr>
            <a:xfrm>
              <a:off x="0" y="0"/>
              <a:ext cx="5491353" cy="3997325"/>
            </a:xfrm>
            <a:custGeom>
              <a:avLst/>
              <a:gdLst/>
              <a:ahLst/>
              <a:cxnLst/>
              <a:rect l="l" t="t" r="r" b="b"/>
              <a:pathLst>
                <a:path w="5491353" h="3997325">
                  <a:moveTo>
                    <a:pt x="0" y="292354"/>
                  </a:moveTo>
                  <a:cubicBezTo>
                    <a:pt x="0" y="130937"/>
                    <a:pt x="130937" y="0"/>
                    <a:pt x="292354" y="0"/>
                  </a:cubicBezTo>
                  <a:lnTo>
                    <a:pt x="5198999" y="0"/>
                  </a:lnTo>
                  <a:cubicBezTo>
                    <a:pt x="5360416" y="0"/>
                    <a:pt x="5491353" y="130937"/>
                    <a:pt x="5491353" y="292354"/>
                  </a:cubicBezTo>
                  <a:lnTo>
                    <a:pt x="5491353" y="3704971"/>
                  </a:lnTo>
                  <a:cubicBezTo>
                    <a:pt x="5491353" y="3866388"/>
                    <a:pt x="5360416" y="3997325"/>
                    <a:pt x="5198999" y="3997325"/>
                  </a:cubicBezTo>
                  <a:lnTo>
                    <a:pt x="292354" y="3997325"/>
                  </a:lnTo>
                  <a:cubicBezTo>
                    <a:pt x="130937" y="3997325"/>
                    <a:pt x="0" y="3866388"/>
                    <a:pt x="0" y="3704971"/>
                  </a:cubicBezTo>
                  <a:close/>
                </a:path>
              </a:pathLst>
            </a:custGeom>
            <a:solidFill>
              <a:srgbClr val="FFFFFF"/>
            </a:solidFill>
          </p:spPr>
          <p:txBody>
            <a:bodyPr/>
            <a:lstStyle/>
            <a:p>
              <a:endParaRPr lang="zh-CN" altLang="en-US"/>
            </a:p>
          </p:txBody>
        </p:sp>
      </p:grpSp>
      <p:grpSp>
        <p:nvGrpSpPr>
          <p:cNvPr id="7" name="Group 7"/>
          <p:cNvGrpSpPr/>
          <p:nvPr/>
        </p:nvGrpSpPr>
        <p:grpSpPr>
          <a:xfrm>
            <a:off x="13087120" y="2428875"/>
            <a:ext cx="4118514" cy="3248024"/>
            <a:chOff x="0" y="0"/>
            <a:chExt cx="5491352" cy="3997326"/>
          </a:xfrm>
        </p:grpSpPr>
        <p:sp>
          <p:nvSpPr>
            <p:cNvPr id="8" name="Freeform 8"/>
            <p:cNvSpPr/>
            <p:nvPr/>
          </p:nvSpPr>
          <p:spPr>
            <a:xfrm>
              <a:off x="0" y="0"/>
              <a:ext cx="5491353" cy="3997325"/>
            </a:xfrm>
            <a:custGeom>
              <a:avLst/>
              <a:gdLst/>
              <a:ahLst/>
              <a:cxnLst/>
              <a:rect l="l" t="t" r="r" b="b"/>
              <a:pathLst>
                <a:path w="5491353" h="3997325">
                  <a:moveTo>
                    <a:pt x="0" y="292354"/>
                  </a:moveTo>
                  <a:cubicBezTo>
                    <a:pt x="0" y="130937"/>
                    <a:pt x="130937" y="0"/>
                    <a:pt x="292354" y="0"/>
                  </a:cubicBezTo>
                  <a:lnTo>
                    <a:pt x="5198999" y="0"/>
                  </a:lnTo>
                  <a:cubicBezTo>
                    <a:pt x="5360416" y="0"/>
                    <a:pt x="5491353" y="130937"/>
                    <a:pt x="5491353" y="292354"/>
                  </a:cubicBezTo>
                  <a:lnTo>
                    <a:pt x="5491353" y="3704971"/>
                  </a:lnTo>
                  <a:cubicBezTo>
                    <a:pt x="5491353" y="3866388"/>
                    <a:pt x="5360416" y="3997325"/>
                    <a:pt x="5198999" y="3997325"/>
                  </a:cubicBezTo>
                  <a:lnTo>
                    <a:pt x="292354" y="3997325"/>
                  </a:lnTo>
                  <a:cubicBezTo>
                    <a:pt x="130937" y="3997325"/>
                    <a:pt x="0" y="3866388"/>
                    <a:pt x="0" y="3704971"/>
                  </a:cubicBezTo>
                  <a:close/>
                </a:path>
              </a:pathLst>
            </a:custGeom>
            <a:solidFill>
              <a:srgbClr val="8550CE"/>
            </a:solidFill>
          </p:spPr>
          <p:txBody>
            <a:bodyPr/>
            <a:lstStyle/>
            <a:p>
              <a:endParaRPr lang="zh-CN" altLang="en-US"/>
            </a:p>
          </p:txBody>
        </p:sp>
      </p:grpSp>
      <p:grpSp>
        <p:nvGrpSpPr>
          <p:cNvPr id="9" name="Group 9"/>
          <p:cNvGrpSpPr/>
          <p:nvPr/>
        </p:nvGrpSpPr>
        <p:grpSpPr>
          <a:xfrm>
            <a:off x="8489811" y="5946321"/>
            <a:ext cx="4118514" cy="3388179"/>
            <a:chOff x="0" y="0"/>
            <a:chExt cx="5491352" cy="3997326"/>
          </a:xfrm>
        </p:grpSpPr>
        <p:sp>
          <p:nvSpPr>
            <p:cNvPr id="10" name="Freeform 10"/>
            <p:cNvSpPr/>
            <p:nvPr/>
          </p:nvSpPr>
          <p:spPr>
            <a:xfrm>
              <a:off x="0" y="0"/>
              <a:ext cx="5491353" cy="3997325"/>
            </a:xfrm>
            <a:custGeom>
              <a:avLst/>
              <a:gdLst/>
              <a:ahLst/>
              <a:cxnLst/>
              <a:rect l="l" t="t" r="r" b="b"/>
              <a:pathLst>
                <a:path w="5491353" h="3997325">
                  <a:moveTo>
                    <a:pt x="0" y="292354"/>
                  </a:moveTo>
                  <a:cubicBezTo>
                    <a:pt x="0" y="130937"/>
                    <a:pt x="130937" y="0"/>
                    <a:pt x="292354" y="0"/>
                  </a:cubicBezTo>
                  <a:lnTo>
                    <a:pt x="5198999" y="0"/>
                  </a:lnTo>
                  <a:cubicBezTo>
                    <a:pt x="5360416" y="0"/>
                    <a:pt x="5491353" y="130937"/>
                    <a:pt x="5491353" y="292354"/>
                  </a:cubicBezTo>
                  <a:lnTo>
                    <a:pt x="5491353" y="3704971"/>
                  </a:lnTo>
                  <a:cubicBezTo>
                    <a:pt x="5491353" y="3866388"/>
                    <a:pt x="5360416" y="3997325"/>
                    <a:pt x="5198999" y="3997325"/>
                  </a:cubicBezTo>
                  <a:lnTo>
                    <a:pt x="292354" y="3997325"/>
                  </a:lnTo>
                  <a:cubicBezTo>
                    <a:pt x="130937" y="3997325"/>
                    <a:pt x="0" y="3866388"/>
                    <a:pt x="0" y="3704971"/>
                  </a:cubicBezTo>
                  <a:close/>
                </a:path>
              </a:pathLst>
            </a:custGeom>
            <a:solidFill>
              <a:srgbClr val="FFFFFF"/>
            </a:solidFill>
          </p:spPr>
          <p:txBody>
            <a:bodyPr/>
            <a:lstStyle/>
            <a:p>
              <a:endParaRPr lang="zh-CN" altLang="en-US"/>
            </a:p>
          </p:txBody>
        </p:sp>
      </p:grpSp>
      <p:grpSp>
        <p:nvGrpSpPr>
          <p:cNvPr id="11" name="Group 11"/>
          <p:cNvGrpSpPr/>
          <p:nvPr/>
        </p:nvGrpSpPr>
        <p:grpSpPr>
          <a:xfrm>
            <a:off x="13087120" y="5946321"/>
            <a:ext cx="4118514" cy="3388178"/>
            <a:chOff x="0" y="0"/>
            <a:chExt cx="5491352" cy="3997326"/>
          </a:xfrm>
        </p:grpSpPr>
        <p:sp>
          <p:nvSpPr>
            <p:cNvPr id="12" name="Freeform 12"/>
            <p:cNvSpPr/>
            <p:nvPr/>
          </p:nvSpPr>
          <p:spPr>
            <a:xfrm>
              <a:off x="0" y="0"/>
              <a:ext cx="5491353" cy="3997325"/>
            </a:xfrm>
            <a:custGeom>
              <a:avLst/>
              <a:gdLst/>
              <a:ahLst/>
              <a:cxnLst/>
              <a:rect l="l" t="t" r="r" b="b"/>
              <a:pathLst>
                <a:path w="5491353" h="3997325">
                  <a:moveTo>
                    <a:pt x="0" y="292354"/>
                  </a:moveTo>
                  <a:cubicBezTo>
                    <a:pt x="0" y="130937"/>
                    <a:pt x="130937" y="0"/>
                    <a:pt x="292354" y="0"/>
                  </a:cubicBezTo>
                  <a:lnTo>
                    <a:pt x="5198999" y="0"/>
                  </a:lnTo>
                  <a:cubicBezTo>
                    <a:pt x="5360416" y="0"/>
                    <a:pt x="5491353" y="130937"/>
                    <a:pt x="5491353" y="292354"/>
                  </a:cubicBezTo>
                  <a:lnTo>
                    <a:pt x="5491353" y="3704971"/>
                  </a:lnTo>
                  <a:cubicBezTo>
                    <a:pt x="5491353" y="3866388"/>
                    <a:pt x="5360416" y="3997325"/>
                    <a:pt x="5198999" y="3997325"/>
                  </a:cubicBezTo>
                  <a:lnTo>
                    <a:pt x="292354" y="3997325"/>
                  </a:lnTo>
                  <a:cubicBezTo>
                    <a:pt x="130937" y="3997325"/>
                    <a:pt x="0" y="3866388"/>
                    <a:pt x="0" y="3704971"/>
                  </a:cubicBezTo>
                  <a:close/>
                </a:path>
              </a:pathLst>
            </a:custGeom>
            <a:solidFill>
              <a:srgbClr val="FFFFFF"/>
            </a:solidFill>
          </p:spPr>
          <p:txBody>
            <a:bodyPr/>
            <a:lstStyle/>
            <a:p>
              <a:endParaRPr lang="zh-CN" altLang="en-US"/>
            </a:p>
          </p:txBody>
        </p:sp>
      </p:grpSp>
      <p:grpSp>
        <p:nvGrpSpPr>
          <p:cNvPr id="15" name="Group 15"/>
          <p:cNvGrpSpPr/>
          <p:nvPr/>
        </p:nvGrpSpPr>
        <p:grpSpPr>
          <a:xfrm>
            <a:off x="5179724" y="3255792"/>
            <a:ext cx="762001" cy="762002"/>
            <a:chOff x="0" y="0"/>
            <a:chExt cx="1016002" cy="1016002"/>
          </a:xfrm>
        </p:grpSpPr>
        <p:sp>
          <p:nvSpPr>
            <p:cNvPr id="16" name="Freeform 16"/>
            <p:cNvSpPr/>
            <p:nvPr/>
          </p:nvSpPr>
          <p:spPr>
            <a:xfrm>
              <a:off x="0" y="0"/>
              <a:ext cx="1016000" cy="1016000"/>
            </a:xfrm>
            <a:custGeom>
              <a:avLst/>
              <a:gdLst/>
              <a:ahLst/>
              <a:cxnLst/>
              <a:rect l="l" t="t" r="r" b="b"/>
              <a:pathLst>
                <a:path w="1016000" h="1016000">
                  <a:moveTo>
                    <a:pt x="0" y="508000"/>
                  </a:moveTo>
                  <a:cubicBezTo>
                    <a:pt x="0" y="227457"/>
                    <a:pt x="227457" y="0"/>
                    <a:pt x="508000" y="0"/>
                  </a:cubicBezTo>
                  <a:cubicBezTo>
                    <a:pt x="788543" y="0"/>
                    <a:pt x="1016000" y="227457"/>
                    <a:pt x="1016000" y="508000"/>
                  </a:cubicBezTo>
                  <a:cubicBezTo>
                    <a:pt x="1016000" y="788543"/>
                    <a:pt x="788543" y="1016000"/>
                    <a:pt x="508000" y="1016000"/>
                  </a:cubicBezTo>
                  <a:cubicBezTo>
                    <a:pt x="227457" y="1016000"/>
                    <a:pt x="0" y="788543"/>
                    <a:pt x="0" y="508000"/>
                  </a:cubicBezTo>
                  <a:close/>
                </a:path>
              </a:pathLst>
            </a:custGeom>
            <a:solidFill>
              <a:srgbClr val="FFFFFF"/>
            </a:solidFill>
          </p:spPr>
          <p:txBody>
            <a:bodyPr/>
            <a:lstStyle/>
            <a:p>
              <a:endParaRPr lang="zh-CN" altLang="en-US"/>
            </a:p>
          </p:txBody>
        </p:sp>
      </p:grpSp>
      <p:grpSp>
        <p:nvGrpSpPr>
          <p:cNvPr id="17" name="Group 17"/>
          <p:cNvGrpSpPr/>
          <p:nvPr/>
        </p:nvGrpSpPr>
        <p:grpSpPr>
          <a:xfrm rot="5400000">
            <a:off x="5459087" y="3534770"/>
            <a:ext cx="269297" cy="232153"/>
            <a:chOff x="0" y="0"/>
            <a:chExt cx="359062" cy="309538"/>
          </a:xfrm>
        </p:grpSpPr>
        <p:sp>
          <p:nvSpPr>
            <p:cNvPr id="18" name="Freeform 18"/>
            <p:cNvSpPr/>
            <p:nvPr/>
          </p:nvSpPr>
          <p:spPr>
            <a:xfrm>
              <a:off x="0" y="0"/>
              <a:ext cx="359029" cy="309499"/>
            </a:xfrm>
            <a:custGeom>
              <a:avLst/>
              <a:gdLst/>
              <a:ahLst/>
              <a:cxnLst/>
              <a:rect l="l" t="t" r="r" b="b"/>
              <a:pathLst>
                <a:path w="359029" h="309499">
                  <a:moveTo>
                    <a:pt x="0" y="309499"/>
                  </a:moveTo>
                  <a:lnTo>
                    <a:pt x="179578" y="0"/>
                  </a:lnTo>
                  <a:lnTo>
                    <a:pt x="359029" y="309499"/>
                  </a:lnTo>
                  <a:close/>
                </a:path>
              </a:pathLst>
            </a:custGeom>
            <a:solidFill>
              <a:srgbClr val="FFBF00"/>
            </a:solidFill>
          </p:spPr>
          <p:txBody>
            <a:bodyPr/>
            <a:lstStyle/>
            <a:p>
              <a:endParaRPr lang="zh-CN" altLang="en-US"/>
            </a:p>
          </p:txBody>
        </p:sp>
      </p:grpSp>
      <p:sp>
        <p:nvSpPr>
          <p:cNvPr id="19" name="TextBox 19"/>
          <p:cNvSpPr txBox="1"/>
          <p:nvPr/>
        </p:nvSpPr>
        <p:spPr>
          <a:xfrm>
            <a:off x="8981048" y="7241183"/>
            <a:ext cx="3364935" cy="2010166"/>
          </a:xfrm>
          <a:prstGeom prst="rect">
            <a:avLst/>
          </a:prstGeom>
        </p:spPr>
        <p:txBody>
          <a:bodyPr lIns="0" tIns="0" rIns="0" bIns="0" rtlCol="0" anchor="t">
            <a:spAutoFit/>
          </a:bodyPr>
          <a:lstStyle/>
          <a:p>
            <a:pPr algn="l">
              <a:lnSpc>
                <a:spcPts val="3240"/>
              </a:lnSpc>
            </a:pPr>
            <a:r>
              <a:rPr lang="en-US" sz="1800" i="1" u="sng" dirty="0">
                <a:solidFill>
                  <a:srgbClr val="A0AFC4"/>
                </a:solidFill>
                <a:ea typeface="思源黑体-粗体"/>
              </a:rPr>
              <a:t>*Rejuvenation</a:t>
            </a:r>
            <a:r>
              <a:rPr lang="en-US" sz="1800" dirty="0">
                <a:solidFill>
                  <a:srgbClr val="A0AFC4"/>
                </a:solidFill>
                <a:ea typeface="思源黑体-粗体"/>
              </a:rPr>
              <a:t> of the academic staff will doubtless also entail scientific modernization and make possible new forms of research and education</a:t>
            </a:r>
          </a:p>
        </p:txBody>
      </p:sp>
      <p:sp>
        <p:nvSpPr>
          <p:cNvPr id="20" name="TextBox 20"/>
          <p:cNvSpPr txBox="1"/>
          <p:nvPr/>
        </p:nvSpPr>
        <p:spPr>
          <a:xfrm>
            <a:off x="8981048" y="3812183"/>
            <a:ext cx="3364935" cy="1599797"/>
          </a:xfrm>
          <a:prstGeom prst="rect">
            <a:avLst/>
          </a:prstGeom>
        </p:spPr>
        <p:txBody>
          <a:bodyPr lIns="0" tIns="0" rIns="0" bIns="0" rtlCol="0" anchor="t">
            <a:spAutoFit/>
          </a:bodyPr>
          <a:lstStyle/>
          <a:p>
            <a:pPr algn="l">
              <a:lnSpc>
                <a:spcPts val="3240"/>
              </a:lnSpc>
            </a:pPr>
            <a:r>
              <a:rPr lang="en-US" sz="1800" dirty="0">
                <a:solidFill>
                  <a:srgbClr val="A0AFC4"/>
                </a:solidFill>
                <a:ea typeface="思源黑体-粗体"/>
              </a:rPr>
              <a:t>*The timing of linguistic </a:t>
            </a:r>
            <a:r>
              <a:rPr lang="en-US" sz="1800" i="1" u="sng" dirty="0">
                <a:solidFill>
                  <a:srgbClr val="A0AFC4"/>
                </a:solidFill>
                <a:ea typeface="思源黑体-粗体"/>
              </a:rPr>
              <a:t>milestones</a:t>
            </a:r>
            <a:r>
              <a:rPr lang="en-US" sz="1800" dirty="0">
                <a:solidFill>
                  <a:srgbClr val="A0AFC4"/>
                </a:solidFill>
                <a:ea typeface="思源黑体-粗体"/>
              </a:rPr>
              <a:t> in sign language acquisition : are first signs acquired earlier than first words ?</a:t>
            </a:r>
          </a:p>
        </p:txBody>
      </p:sp>
      <p:sp>
        <p:nvSpPr>
          <p:cNvPr id="21" name="TextBox 21"/>
          <p:cNvSpPr txBox="1"/>
          <p:nvPr/>
        </p:nvSpPr>
        <p:spPr>
          <a:xfrm>
            <a:off x="13533997" y="7241183"/>
            <a:ext cx="3364935" cy="1599797"/>
          </a:xfrm>
          <a:prstGeom prst="rect">
            <a:avLst/>
          </a:prstGeom>
        </p:spPr>
        <p:txBody>
          <a:bodyPr lIns="0" tIns="0" rIns="0" bIns="0" rtlCol="0" anchor="t">
            <a:spAutoFit/>
          </a:bodyPr>
          <a:lstStyle/>
          <a:p>
            <a:pPr algn="l">
              <a:lnSpc>
                <a:spcPts val="3240"/>
              </a:lnSpc>
            </a:pPr>
            <a:r>
              <a:rPr lang="en-US" sz="1800" dirty="0">
                <a:solidFill>
                  <a:srgbClr val="A0AFC4"/>
                </a:solidFill>
                <a:ea typeface="思源黑体-粗体"/>
              </a:rPr>
              <a:t>*Denying such consent any validity, and educating people in that conviction, could prevent such </a:t>
            </a:r>
            <a:r>
              <a:rPr lang="en-US" sz="1800" i="1" u="sng" dirty="0">
                <a:solidFill>
                  <a:srgbClr val="A0AFC4"/>
                </a:solidFill>
                <a:ea typeface="思源黑体-粗体"/>
              </a:rPr>
              <a:t>distortions</a:t>
            </a:r>
            <a:r>
              <a:rPr lang="en-US" sz="1800" dirty="0">
                <a:solidFill>
                  <a:srgbClr val="A0AFC4"/>
                </a:solidFill>
                <a:ea typeface="思源黑体-粗体"/>
              </a:rPr>
              <a:t>.</a:t>
            </a:r>
          </a:p>
        </p:txBody>
      </p:sp>
      <p:sp>
        <p:nvSpPr>
          <p:cNvPr id="22" name="TextBox 22"/>
          <p:cNvSpPr txBox="1"/>
          <p:nvPr/>
        </p:nvSpPr>
        <p:spPr>
          <a:xfrm>
            <a:off x="13533997" y="3812183"/>
            <a:ext cx="3671638" cy="1599797"/>
          </a:xfrm>
          <a:prstGeom prst="rect">
            <a:avLst/>
          </a:prstGeom>
        </p:spPr>
        <p:txBody>
          <a:bodyPr wrap="square" lIns="0" tIns="0" rIns="0" bIns="0" rtlCol="0" anchor="t">
            <a:spAutoFit/>
          </a:bodyPr>
          <a:lstStyle/>
          <a:p>
            <a:pPr algn="l">
              <a:lnSpc>
                <a:spcPts val="3240"/>
              </a:lnSpc>
            </a:pPr>
            <a:r>
              <a:rPr lang="en-US" sz="1800" dirty="0">
                <a:solidFill>
                  <a:srgbClr val="FFFFFF"/>
                </a:solidFill>
                <a:ea typeface="思源黑体-粗体"/>
              </a:rPr>
              <a:t>*He was the one who was still hammering home belief in ultimate victory to his </a:t>
            </a:r>
            <a:r>
              <a:rPr lang="en-US" sz="1800" i="1" u="sng" dirty="0">
                <a:solidFill>
                  <a:srgbClr val="FFFFFF"/>
                </a:solidFill>
                <a:ea typeface="思源黑体-粗体"/>
              </a:rPr>
              <a:t>compatriots</a:t>
            </a:r>
            <a:r>
              <a:rPr lang="en-US" sz="1800" dirty="0">
                <a:solidFill>
                  <a:srgbClr val="FFFFFF"/>
                </a:solidFill>
                <a:ea typeface="思源黑体-粗体"/>
              </a:rPr>
              <a:t> even when the war had long-since been lost.</a:t>
            </a:r>
          </a:p>
        </p:txBody>
      </p:sp>
      <p:sp>
        <p:nvSpPr>
          <p:cNvPr id="23" name="AutoShape 23"/>
          <p:cNvSpPr/>
          <p:nvPr/>
        </p:nvSpPr>
        <p:spPr>
          <a:xfrm rot="48415">
            <a:off x="11406154" y="3271215"/>
            <a:ext cx="676342" cy="0"/>
          </a:xfrm>
          <a:prstGeom prst="line">
            <a:avLst/>
          </a:prstGeom>
          <a:ln w="9525" cap="rnd">
            <a:solidFill>
              <a:srgbClr val="FFBF00"/>
            </a:solidFill>
            <a:prstDash val="solid"/>
            <a:headEnd type="none" w="sm" len="sm"/>
            <a:tailEnd type="none" w="sm" len="sm"/>
          </a:ln>
        </p:spPr>
        <p:txBody>
          <a:bodyPr/>
          <a:lstStyle/>
          <a:p>
            <a:endParaRPr lang="zh-CN" altLang="en-US"/>
          </a:p>
        </p:txBody>
      </p:sp>
      <p:sp>
        <p:nvSpPr>
          <p:cNvPr id="24" name="AutoShape 24"/>
          <p:cNvSpPr/>
          <p:nvPr/>
        </p:nvSpPr>
        <p:spPr>
          <a:xfrm rot="48415">
            <a:off x="16016254" y="3271215"/>
            <a:ext cx="676342" cy="0"/>
          </a:xfrm>
          <a:prstGeom prst="line">
            <a:avLst/>
          </a:prstGeom>
          <a:ln w="9525" cap="rnd">
            <a:solidFill>
              <a:srgbClr val="FFFFFF"/>
            </a:solidFill>
            <a:prstDash val="solid"/>
            <a:headEnd type="none" w="sm" len="sm"/>
            <a:tailEnd type="none" w="sm" len="sm"/>
          </a:ln>
        </p:spPr>
        <p:txBody>
          <a:bodyPr/>
          <a:lstStyle/>
          <a:p>
            <a:endParaRPr lang="zh-CN" altLang="en-US"/>
          </a:p>
        </p:txBody>
      </p:sp>
      <p:sp>
        <p:nvSpPr>
          <p:cNvPr id="25" name="AutoShape 25"/>
          <p:cNvSpPr/>
          <p:nvPr/>
        </p:nvSpPr>
        <p:spPr>
          <a:xfrm rot="48415">
            <a:off x="11406154" y="6833565"/>
            <a:ext cx="676342" cy="0"/>
          </a:xfrm>
          <a:prstGeom prst="line">
            <a:avLst/>
          </a:prstGeom>
          <a:ln w="9525" cap="rnd">
            <a:solidFill>
              <a:srgbClr val="FFBF00"/>
            </a:solidFill>
            <a:prstDash val="solid"/>
            <a:headEnd type="none" w="sm" len="sm"/>
            <a:tailEnd type="none" w="sm" len="sm"/>
          </a:ln>
        </p:spPr>
        <p:txBody>
          <a:bodyPr/>
          <a:lstStyle/>
          <a:p>
            <a:endParaRPr lang="zh-CN" altLang="en-US"/>
          </a:p>
        </p:txBody>
      </p:sp>
      <p:sp>
        <p:nvSpPr>
          <p:cNvPr id="26" name="AutoShape 26"/>
          <p:cNvSpPr/>
          <p:nvPr/>
        </p:nvSpPr>
        <p:spPr>
          <a:xfrm rot="48415">
            <a:off x="16016254" y="6833565"/>
            <a:ext cx="676342" cy="0"/>
          </a:xfrm>
          <a:prstGeom prst="line">
            <a:avLst/>
          </a:prstGeom>
          <a:ln w="9525" cap="rnd">
            <a:solidFill>
              <a:srgbClr val="FFBF00"/>
            </a:solidFill>
            <a:prstDash val="solid"/>
            <a:headEnd type="none" w="sm" len="sm"/>
            <a:tailEnd type="none" w="sm" len="sm"/>
          </a:ln>
        </p:spPr>
        <p:txBody>
          <a:bodyPr/>
          <a:lstStyle/>
          <a:p>
            <a:endParaRPr lang="zh-CN" altLang="en-US"/>
          </a:p>
        </p:txBody>
      </p:sp>
      <p:sp>
        <p:nvSpPr>
          <p:cNvPr id="27" name="TextBox 27"/>
          <p:cNvSpPr txBox="1"/>
          <p:nvPr/>
        </p:nvSpPr>
        <p:spPr>
          <a:xfrm>
            <a:off x="1344650" y="3415431"/>
            <a:ext cx="3205450" cy="474489"/>
          </a:xfrm>
          <a:prstGeom prst="rect">
            <a:avLst/>
          </a:prstGeom>
        </p:spPr>
        <p:txBody>
          <a:bodyPr lIns="0" tIns="0" rIns="0" bIns="0" rtlCol="0" anchor="t">
            <a:spAutoFit/>
          </a:bodyPr>
          <a:lstStyle/>
          <a:p>
            <a:pPr algn="ctr">
              <a:lnSpc>
                <a:spcPts val="3744"/>
              </a:lnSpc>
            </a:pPr>
            <a:r>
              <a:rPr lang="en-US" sz="3600" dirty="0">
                <a:solidFill>
                  <a:srgbClr val="FFFFFF"/>
                </a:solidFill>
                <a:latin typeface="思源黑体-粗体 Bold" panose="02010600030101010101" charset="-122"/>
                <a:ea typeface="思源黑体-粗体 Bold" panose="02010600030101010101" charset="-122"/>
              </a:rPr>
              <a:t>Words</a:t>
            </a:r>
          </a:p>
        </p:txBody>
      </p:sp>
      <p:grpSp>
        <p:nvGrpSpPr>
          <p:cNvPr id="28" name="Group 28"/>
          <p:cNvGrpSpPr/>
          <p:nvPr/>
        </p:nvGrpSpPr>
        <p:grpSpPr>
          <a:xfrm>
            <a:off x="11927890" y="1726946"/>
            <a:ext cx="426035" cy="426034"/>
            <a:chOff x="0" y="0"/>
            <a:chExt cx="568046" cy="568046"/>
          </a:xfrm>
        </p:grpSpPr>
        <p:sp>
          <p:nvSpPr>
            <p:cNvPr id="29" name="Freeform 29"/>
            <p:cNvSpPr/>
            <p:nvPr/>
          </p:nvSpPr>
          <p:spPr>
            <a:xfrm>
              <a:off x="0" y="0"/>
              <a:ext cx="568071" cy="568071"/>
            </a:xfrm>
            <a:custGeom>
              <a:avLst/>
              <a:gdLst/>
              <a:ahLst/>
              <a:cxnLst/>
              <a:rect l="l" t="t" r="r" b="b"/>
              <a:pathLst>
                <a:path w="568071" h="568071">
                  <a:moveTo>
                    <a:pt x="0" y="283972"/>
                  </a:moveTo>
                  <a:cubicBezTo>
                    <a:pt x="0" y="127127"/>
                    <a:pt x="127127" y="0"/>
                    <a:pt x="283972" y="0"/>
                  </a:cubicBezTo>
                  <a:cubicBezTo>
                    <a:pt x="440817" y="0"/>
                    <a:pt x="568071" y="127127"/>
                    <a:pt x="568071" y="283972"/>
                  </a:cubicBezTo>
                  <a:cubicBezTo>
                    <a:pt x="568071" y="440817"/>
                    <a:pt x="440944" y="568071"/>
                    <a:pt x="283972" y="568071"/>
                  </a:cubicBezTo>
                  <a:cubicBezTo>
                    <a:pt x="127000" y="568071"/>
                    <a:pt x="0" y="440944"/>
                    <a:pt x="0" y="283972"/>
                  </a:cubicBezTo>
                  <a:close/>
                </a:path>
              </a:pathLst>
            </a:custGeom>
            <a:solidFill>
              <a:srgbClr val="8550CE"/>
            </a:solidFill>
          </p:spPr>
          <p:txBody>
            <a:bodyPr/>
            <a:lstStyle/>
            <a:p>
              <a:endParaRPr lang="zh-CN" altLang="en-US"/>
            </a:p>
          </p:txBody>
        </p:sp>
      </p:grpSp>
      <p:grpSp>
        <p:nvGrpSpPr>
          <p:cNvPr id="30" name="Group 30"/>
          <p:cNvGrpSpPr/>
          <p:nvPr/>
        </p:nvGrpSpPr>
        <p:grpSpPr>
          <a:xfrm>
            <a:off x="1286692" y="523126"/>
            <a:ext cx="797946" cy="797946"/>
            <a:chOff x="0" y="0"/>
            <a:chExt cx="1063928" cy="1063928"/>
          </a:xfrm>
        </p:grpSpPr>
        <p:sp>
          <p:nvSpPr>
            <p:cNvPr id="31" name="Freeform 31"/>
            <p:cNvSpPr/>
            <p:nvPr/>
          </p:nvSpPr>
          <p:spPr>
            <a:xfrm>
              <a:off x="0" y="0"/>
              <a:ext cx="1063879" cy="1063879"/>
            </a:xfrm>
            <a:custGeom>
              <a:avLst/>
              <a:gdLst/>
              <a:ahLst/>
              <a:cxnLst/>
              <a:rect l="l" t="t" r="r" b="b"/>
              <a:pathLst>
                <a:path w="1063879" h="1063879">
                  <a:moveTo>
                    <a:pt x="0" y="532003"/>
                  </a:moveTo>
                  <a:cubicBezTo>
                    <a:pt x="0" y="238125"/>
                    <a:pt x="238125" y="0"/>
                    <a:pt x="532003" y="0"/>
                  </a:cubicBezTo>
                  <a:cubicBezTo>
                    <a:pt x="825881" y="0"/>
                    <a:pt x="1063879" y="238125"/>
                    <a:pt x="1063879" y="532003"/>
                  </a:cubicBezTo>
                  <a:cubicBezTo>
                    <a:pt x="1063879" y="825881"/>
                    <a:pt x="825754" y="1063879"/>
                    <a:pt x="532003" y="1063879"/>
                  </a:cubicBezTo>
                  <a:cubicBezTo>
                    <a:pt x="238252" y="1063879"/>
                    <a:pt x="0" y="825754"/>
                    <a:pt x="0" y="532003"/>
                  </a:cubicBezTo>
                  <a:close/>
                  <a:moveTo>
                    <a:pt x="143637" y="532003"/>
                  </a:moveTo>
                  <a:cubicBezTo>
                    <a:pt x="143637" y="746506"/>
                    <a:pt x="317500" y="920369"/>
                    <a:pt x="532003" y="920369"/>
                  </a:cubicBezTo>
                  <a:cubicBezTo>
                    <a:pt x="746506" y="920369"/>
                    <a:pt x="920369" y="746506"/>
                    <a:pt x="920369" y="532003"/>
                  </a:cubicBezTo>
                  <a:cubicBezTo>
                    <a:pt x="920369" y="317500"/>
                    <a:pt x="746506" y="143637"/>
                    <a:pt x="532003" y="143637"/>
                  </a:cubicBezTo>
                  <a:cubicBezTo>
                    <a:pt x="317500" y="143637"/>
                    <a:pt x="143637" y="317500"/>
                    <a:pt x="143637" y="532003"/>
                  </a:cubicBezTo>
                  <a:close/>
                </a:path>
              </a:pathLst>
            </a:custGeom>
            <a:solidFill>
              <a:srgbClr val="FF025D"/>
            </a:solidFill>
          </p:spPr>
          <p:txBody>
            <a:bodyPr/>
            <a:lstStyle/>
            <a:p>
              <a:endParaRPr lang="zh-CN" altLang="en-US"/>
            </a:p>
          </p:txBody>
        </p:sp>
      </p:grpSp>
      <p:sp>
        <p:nvSpPr>
          <p:cNvPr id="34" name="Freeform 34"/>
          <p:cNvSpPr/>
          <p:nvPr/>
        </p:nvSpPr>
        <p:spPr>
          <a:xfrm>
            <a:off x="9001004" y="2901904"/>
            <a:ext cx="569379" cy="635210"/>
          </a:xfrm>
          <a:custGeom>
            <a:avLst/>
            <a:gdLst/>
            <a:ahLst/>
            <a:cxnLst/>
            <a:rect l="l" t="t" r="r" b="b"/>
            <a:pathLst>
              <a:path w="569379" h="635210">
                <a:moveTo>
                  <a:pt x="0" y="0"/>
                </a:moveTo>
                <a:lnTo>
                  <a:pt x="569378" y="0"/>
                </a:lnTo>
                <a:lnTo>
                  <a:pt x="569378" y="635210"/>
                </a:lnTo>
                <a:lnTo>
                  <a:pt x="0" y="6352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35" name="Freeform 35"/>
          <p:cNvSpPr/>
          <p:nvPr/>
        </p:nvSpPr>
        <p:spPr>
          <a:xfrm>
            <a:off x="13664453" y="2901904"/>
            <a:ext cx="591322" cy="635210"/>
          </a:xfrm>
          <a:custGeom>
            <a:avLst/>
            <a:gdLst/>
            <a:ahLst/>
            <a:cxnLst/>
            <a:rect l="l" t="t" r="r" b="b"/>
            <a:pathLst>
              <a:path w="591322" h="635210">
                <a:moveTo>
                  <a:pt x="0" y="0"/>
                </a:moveTo>
                <a:lnTo>
                  <a:pt x="591322" y="0"/>
                </a:lnTo>
                <a:lnTo>
                  <a:pt x="591322" y="635210"/>
                </a:lnTo>
                <a:lnTo>
                  <a:pt x="0" y="6352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
        <p:nvSpPr>
          <p:cNvPr id="36" name="Freeform 36"/>
          <p:cNvSpPr/>
          <p:nvPr/>
        </p:nvSpPr>
        <p:spPr>
          <a:xfrm>
            <a:off x="8934263" y="6417400"/>
            <a:ext cx="702860" cy="635210"/>
          </a:xfrm>
          <a:custGeom>
            <a:avLst/>
            <a:gdLst/>
            <a:ahLst/>
            <a:cxnLst/>
            <a:rect l="l" t="t" r="r" b="b"/>
            <a:pathLst>
              <a:path w="702860" h="635210">
                <a:moveTo>
                  <a:pt x="0" y="0"/>
                </a:moveTo>
                <a:lnTo>
                  <a:pt x="702860" y="0"/>
                </a:lnTo>
                <a:lnTo>
                  <a:pt x="702860" y="635210"/>
                </a:lnTo>
                <a:lnTo>
                  <a:pt x="0" y="6352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37" name="Freeform 37"/>
          <p:cNvSpPr/>
          <p:nvPr/>
        </p:nvSpPr>
        <p:spPr>
          <a:xfrm>
            <a:off x="13650132" y="6417400"/>
            <a:ext cx="624815" cy="635210"/>
          </a:xfrm>
          <a:custGeom>
            <a:avLst/>
            <a:gdLst/>
            <a:ahLst/>
            <a:cxnLst/>
            <a:rect l="l" t="t" r="r" b="b"/>
            <a:pathLst>
              <a:path w="624815" h="635210">
                <a:moveTo>
                  <a:pt x="0" y="0"/>
                </a:moveTo>
                <a:lnTo>
                  <a:pt x="624815" y="0"/>
                </a:lnTo>
                <a:lnTo>
                  <a:pt x="624815" y="635210"/>
                </a:lnTo>
                <a:lnTo>
                  <a:pt x="0" y="6352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CN" altLang="en-US"/>
          </a:p>
        </p:txBody>
      </p:sp>
      <p:sp>
        <p:nvSpPr>
          <p:cNvPr id="39" name="Freeform 23">
            <a:extLst>
              <a:ext uri="{FF2B5EF4-FFF2-40B4-BE49-F238E27FC236}">
                <a16:creationId xmlns:a16="http://schemas.microsoft.com/office/drawing/2014/main" id="{C9DBEF93-5114-4EC3-AA67-20DDD6AEBF73}"/>
              </a:ext>
            </a:extLst>
          </p:cNvPr>
          <p:cNvSpPr/>
          <p:nvPr/>
        </p:nvSpPr>
        <p:spPr>
          <a:xfrm>
            <a:off x="15806378" y="266361"/>
            <a:ext cx="2135453" cy="640998"/>
          </a:xfrm>
          <a:custGeom>
            <a:avLst/>
            <a:gdLst/>
            <a:ahLst/>
            <a:cxnLst/>
            <a:rect l="l" t="t" r="r" b="b"/>
            <a:pathLst>
              <a:path w="2135453" h="640998">
                <a:moveTo>
                  <a:pt x="0" y="0"/>
                </a:moveTo>
                <a:lnTo>
                  <a:pt x="2135453" y="0"/>
                </a:lnTo>
                <a:lnTo>
                  <a:pt x="2135453" y="640998"/>
                </a:lnTo>
                <a:lnTo>
                  <a:pt x="0" y="640998"/>
                </a:lnTo>
                <a:lnTo>
                  <a:pt x="0" y="0"/>
                </a:lnTo>
                <a:close/>
              </a:path>
            </a:pathLst>
          </a:custGeom>
          <a:blipFill>
            <a:blip r:embed="rId12"/>
            <a:stretch>
              <a:fillRect/>
            </a:stretch>
          </a:blipFill>
        </p:spPr>
        <p:txBody>
          <a:bodyPr/>
          <a:lstStyle/>
          <a:p>
            <a:endParaRPr lang="zh-CN" altLang="en-US"/>
          </a:p>
        </p:txBody>
      </p:sp>
      <p:sp>
        <p:nvSpPr>
          <p:cNvPr id="38" name="文本框 37">
            <a:extLst>
              <a:ext uri="{FF2B5EF4-FFF2-40B4-BE49-F238E27FC236}">
                <a16:creationId xmlns:a16="http://schemas.microsoft.com/office/drawing/2014/main" id="{5E1E0F34-068B-6C09-A1AA-410D34438E5E}"/>
              </a:ext>
            </a:extLst>
          </p:cNvPr>
          <p:cNvSpPr txBox="1"/>
          <p:nvPr/>
        </p:nvSpPr>
        <p:spPr>
          <a:xfrm>
            <a:off x="9678894" y="3024959"/>
            <a:ext cx="1903505" cy="830997"/>
          </a:xfrm>
          <a:prstGeom prst="rect">
            <a:avLst/>
          </a:prstGeom>
          <a:noFill/>
        </p:spPr>
        <p:txBody>
          <a:bodyPr wrap="square" rtlCol="0">
            <a:spAutoFit/>
          </a:bodyPr>
          <a:lstStyle/>
          <a:p>
            <a:r>
              <a:rPr lang="en-US" altLang="zh-CN" sz="2400" dirty="0"/>
              <a:t>Milestone</a:t>
            </a:r>
          </a:p>
          <a:p>
            <a:r>
              <a:rPr lang="zh-CN" altLang="en-US" sz="2400" dirty="0"/>
              <a:t>里程碑</a:t>
            </a:r>
            <a:endParaRPr lang="en-US" altLang="zh-CN" sz="2400" dirty="0"/>
          </a:p>
        </p:txBody>
      </p:sp>
      <p:sp>
        <p:nvSpPr>
          <p:cNvPr id="40" name="文本框 39">
            <a:extLst>
              <a:ext uri="{FF2B5EF4-FFF2-40B4-BE49-F238E27FC236}">
                <a16:creationId xmlns:a16="http://schemas.microsoft.com/office/drawing/2014/main" id="{8BA7189C-5CAF-406A-36EC-792F5BAD222B}"/>
              </a:ext>
            </a:extLst>
          </p:cNvPr>
          <p:cNvSpPr txBox="1"/>
          <p:nvPr/>
        </p:nvSpPr>
        <p:spPr>
          <a:xfrm>
            <a:off x="14255775" y="2975337"/>
            <a:ext cx="1903505" cy="830997"/>
          </a:xfrm>
          <a:prstGeom prst="rect">
            <a:avLst/>
          </a:prstGeom>
          <a:noFill/>
        </p:spPr>
        <p:txBody>
          <a:bodyPr wrap="square" rtlCol="0">
            <a:spAutoFit/>
          </a:bodyPr>
          <a:lstStyle/>
          <a:p>
            <a:r>
              <a:rPr lang="en-US" altLang="zh-CN" sz="2400" dirty="0"/>
              <a:t>Compatriot</a:t>
            </a:r>
          </a:p>
          <a:p>
            <a:r>
              <a:rPr lang="zh-CN" altLang="en-US" sz="2400" dirty="0"/>
              <a:t>同胞</a:t>
            </a:r>
            <a:endParaRPr lang="en-US" altLang="zh-CN" sz="2400" dirty="0"/>
          </a:p>
        </p:txBody>
      </p:sp>
      <p:sp>
        <p:nvSpPr>
          <p:cNvPr id="42" name="文本框 41">
            <a:extLst>
              <a:ext uri="{FF2B5EF4-FFF2-40B4-BE49-F238E27FC236}">
                <a16:creationId xmlns:a16="http://schemas.microsoft.com/office/drawing/2014/main" id="{D7EBA51C-8C24-7BC2-6B4D-F3A5C34A9CC0}"/>
              </a:ext>
            </a:extLst>
          </p:cNvPr>
          <p:cNvSpPr txBox="1"/>
          <p:nvPr/>
        </p:nvSpPr>
        <p:spPr>
          <a:xfrm>
            <a:off x="9748913" y="6422829"/>
            <a:ext cx="1903505" cy="830997"/>
          </a:xfrm>
          <a:prstGeom prst="rect">
            <a:avLst/>
          </a:prstGeom>
          <a:noFill/>
        </p:spPr>
        <p:txBody>
          <a:bodyPr wrap="square" rtlCol="0">
            <a:spAutoFit/>
          </a:bodyPr>
          <a:lstStyle/>
          <a:p>
            <a:r>
              <a:rPr lang="en-US" altLang="zh-CN" sz="2400" dirty="0"/>
              <a:t>Rejuvenation</a:t>
            </a:r>
          </a:p>
          <a:p>
            <a:r>
              <a:rPr lang="zh-CN" altLang="en-US" sz="2400" dirty="0"/>
              <a:t>复兴</a:t>
            </a:r>
            <a:endParaRPr lang="en-US" altLang="zh-CN" sz="2400" dirty="0"/>
          </a:p>
        </p:txBody>
      </p:sp>
      <p:sp>
        <p:nvSpPr>
          <p:cNvPr id="43" name="文本框 42">
            <a:extLst>
              <a:ext uri="{FF2B5EF4-FFF2-40B4-BE49-F238E27FC236}">
                <a16:creationId xmlns:a16="http://schemas.microsoft.com/office/drawing/2014/main" id="{88A48D1B-BF2F-A344-AB37-36541D5C396F}"/>
              </a:ext>
            </a:extLst>
          </p:cNvPr>
          <p:cNvSpPr txBox="1"/>
          <p:nvPr/>
        </p:nvSpPr>
        <p:spPr>
          <a:xfrm>
            <a:off x="14190722" y="6410186"/>
            <a:ext cx="1903505" cy="830997"/>
          </a:xfrm>
          <a:prstGeom prst="rect">
            <a:avLst/>
          </a:prstGeom>
          <a:noFill/>
        </p:spPr>
        <p:txBody>
          <a:bodyPr wrap="square" rtlCol="0">
            <a:spAutoFit/>
          </a:bodyPr>
          <a:lstStyle/>
          <a:p>
            <a:r>
              <a:rPr lang="en-US" altLang="zh-CN" sz="2400" dirty="0"/>
              <a:t>Distortion</a:t>
            </a:r>
          </a:p>
          <a:p>
            <a:r>
              <a:rPr lang="zh-CN" altLang="en-US" sz="2400" dirty="0"/>
              <a:t>歪曲</a:t>
            </a:r>
            <a:endParaRPr lang="en-US" altLang="zh-CN" sz="2400" dirty="0"/>
          </a:p>
        </p:txBody>
      </p:sp>
      <p:grpSp>
        <p:nvGrpSpPr>
          <p:cNvPr id="45" name="Group 5">
            <a:extLst>
              <a:ext uri="{FF2B5EF4-FFF2-40B4-BE49-F238E27FC236}">
                <a16:creationId xmlns:a16="http://schemas.microsoft.com/office/drawing/2014/main" id="{C36F534E-D697-DF99-8BAE-BFB113AC6979}"/>
              </a:ext>
            </a:extLst>
          </p:cNvPr>
          <p:cNvGrpSpPr/>
          <p:nvPr/>
        </p:nvGrpSpPr>
        <p:grpSpPr>
          <a:xfrm>
            <a:off x="331580" y="4601413"/>
            <a:ext cx="6908128" cy="5254528"/>
            <a:chOff x="0" y="0"/>
            <a:chExt cx="5491352" cy="3997326"/>
          </a:xfrm>
        </p:grpSpPr>
        <p:sp>
          <p:nvSpPr>
            <p:cNvPr id="46" name="Freeform 6">
              <a:extLst>
                <a:ext uri="{FF2B5EF4-FFF2-40B4-BE49-F238E27FC236}">
                  <a16:creationId xmlns:a16="http://schemas.microsoft.com/office/drawing/2014/main" id="{60A702BE-6473-690F-6560-922411C60051}"/>
                </a:ext>
              </a:extLst>
            </p:cNvPr>
            <p:cNvSpPr/>
            <p:nvPr/>
          </p:nvSpPr>
          <p:spPr>
            <a:xfrm>
              <a:off x="0" y="0"/>
              <a:ext cx="5491353" cy="3997325"/>
            </a:xfrm>
            <a:custGeom>
              <a:avLst/>
              <a:gdLst/>
              <a:ahLst/>
              <a:cxnLst/>
              <a:rect l="l" t="t" r="r" b="b"/>
              <a:pathLst>
                <a:path w="5491353" h="3997325">
                  <a:moveTo>
                    <a:pt x="0" y="292354"/>
                  </a:moveTo>
                  <a:cubicBezTo>
                    <a:pt x="0" y="130937"/>
                    <a:pt x="130937" y="0"/>
                    <a:pt x="292354" y="0"/>
                  </a:cubicBezTo>
                  <a:lnTo>
                    <a:pt x="5198999" y="0"/>
                  </a:lnTo>
                  <a:cubicBezTo>
                    <a:pt x="5360416" y="0"/>
                    <a:pt x="5491353" y="130937"/>
                    <a:pt x="5491353" y="292354"/>
                  </a:cubicBezTo>
                  <a:lnTo>
                    <a:pt x="5491353" y="3704971"/>
                  </a:lnTo>
                  <a:cubicBezTo>
                    <a:pt x="5491353" y="3866388"/>
                    <a:pt x="5360416" y="3997325"/>
                    <a:pt x="5198999" y="3997325"/>
                  </a:cubicBezTo>
                  <a:lnTo>
                    <a:pt x="292354" y="3997325"/>
                  </a:lnTo>
                  <a:cubicBezTo>
                    <a:pt x="130937" y="3997325"/>
                    <a:pt x="0" y="3866388"/>
                    <a:pt x="0" y="3704971"/>
                  </a:cubicBezTo>
                  <a:close/>
                </a:path>
              </a:pathLst>
            </a:custGeom>
            <a:solidFill>
              <a:srgbClr val="8550CE"/>
            </a:solidFill>
          </p:spPr>
          <p:txBody>
            <a:bodyPr/>
            <a:lstStyle/>
            <a:p>
              <a:endParaRPr lang="zh-CN" altLang="en-US"/>
            </a:p>
          </p:txBody>
        </p:sp>
      </p:grpSp>
      <p:sp>
        <p:nvSpPr>
          <p:cNvPr id="47" name="文本框 46">
            <a:extLst>
              <a:ext uri="{FF2B5EF4-FFF2-40B4-BE49-F238E27FC236}">
                <a16:creationId xmlns:a16="http://schemas.microsoft.com/office/drawing/2014/main" id="{98CEB93F-FEB8-F8F4-1D9D-F79C7EC69530}"/>
              </a:ext>
            </a:extLst>
          </p:cNvPr>
          <p:cNvSpPr txBox="1"/>
          <p:nvPr/>
        </p:nvSpPr>
        <p:spPr>
          <a:xfrm>
            <a:off x="914400" y="4991100"/>
            <a:ext cx="1981200" cy="584775"/>
          </a:xfrm>
          <a:prstGeom prst="rect">
            <a:avLst/>
          </a:prstGeom>
          <a:noFill/>
        </p:spPr>
        <p:txBody>
          <a:bodyPr wrap="square" rtlCol="0">
            <a:spAutoFit/>
          </a:bodyPr>
          <a:lstStyle/>
          <a:p>
            <a:r>
              <a:rPr lang="zh-CN" altLang="en-US" sz="3200" dirty="0">
                <a:solidFill>
                  <a:schemeClr val="bg1"/>
                </a:solidFill>
              </a:rPr>
              <a:t>常见搭配</a:t>
            </a:r>
          </a:p>
        </p:txBody>
      </p:sp>
      <p:sp>
        <p:nvSpPr>
          <p:cNvPr id="48" name="文本框 47">
            <a:extLst>
              <a:ext uri="{FF2B5EF4-FFF2-40B4-BE49-F238E27FC236}">
                <a16:creationId xmlns:a16="http://schemas.microsoft.com/office/drawing/2014/main" id="{8A86E67F-2A37-2519-75CF-48D6A12A4A26}"/>
              </a:ext>
            </a:extLst>
          </p:cNvPr>
          <p:cNvSpPr txBox="1"/>
          <p:nvPr/>
        </p:nvSpPr>
        <p:spPr>
          <a:xfrm>
            <a:off x="390092" y="5575875"/>
            <a:ext cx="7000503" cy="2308324"/>
          </a:xfrm>
          <a:prstGeom prst="rect">
            <a:avLst/>
          </a:prstGeom>
          <a:noFill/>
        </p:spPr>
        <p:txBody>
          <a:bodyPr wrap="square" rtlCol="0">
            <a:spAutoFit/>
          </a:bodyPr>
          <a:lstStyle/>
          <a:p>
            <a:r>
              <a:rPr lang="zh-CN" altLang="en-US" sz="2400" dirty="0">
                <a:solidFill>
                  <a:schemeClr val="bg1"/>
                </a:solidFill>
              </a:rPr>
              <a:t>① </a:t>
            </a:r>
            <a:r>
              <a:rPr lang="en-US" altLang="zh-CN" sz="2400" dirty="0">
                <a:solidFill>
                  <a:schemeClr val="bg1"/>
                </a:solidFill>
              </a:rPr>
              <a:t>developmental milestone, key milestone</a:t>
            </a:r>
          </a:p>
          <a:p>
            <a:r>
              <a:rPr lang="en-US" altLang="zh-CN" sz="2400" dirty="0">
                <a:solidFill>
                  <a:schemeClr val="bg1"/>
                </a:solidFill>
              </a:rPr>
              <a:t>     </a:t>
            </a:r>
            <a:r>
              <a:rPr lang="zh-CN" altLang="en-US" sz="2400" dirty="0">
                <a:solidFill>
                  <a:schemeClr val="bg1"/>
                </a:solidFill>
              </a:rPr>
              <a:t>发展里程碑                           关键的里程碑</a:t>
            </a:r>
            <a:endParaRPr lang="en-US" altLang="zh-CN" sz="2400" dirty="0">
              <a:solidFill>
                <a:schemeClr val="bg1"/>
              </a:solidFill>
            </a:endParaRPr>
          </a:p>
          <a:p>
            <a:r>
              <a:rPr lang="zh-CN" altLang="en-US" sz="2400" dirty="0">
                <a:solidFill>
                  <a:schemeClr val="bg1"/>
                </a:solidFill>
              </a:rPr>
              <a:t>② </a:t>
            </a:r>
            <a:r>
              <a:rPr lang="en-US" altLang="zh-CN" sz="2400" dirty="0">
                <a:solidFill>
                  <a:schemeClr val="bg1"/>
                </a:solidFill>
              </a:rPr>
              <a:t>bond of compatriots, compatriot comrades-in-arms</a:t>
            </a:r>
          </a:p>
          <a:p>
            <a:r>
              <a:rPr lang="en-US" altLang="zh-CN" sz="2400" dirty="0">
                <a:solidFill>
                  <a:schemeClr val="bg1"/>
                </a:solidFill>
              </a:rPr>
              <a:t>      </a:t>
            </a:r>
            <a:r>
              <a:rPr lang="zh-CN" altLang="en-US" sz="2400" dirty="0">
                <a:solidFill>
                  <a:schemeClr val="bg1"/>
                </a:solidFill>
              </a:rPr>
              <a:t>同胞之情                     同胞战友</a:t>
            </a:r>
            <a:endParaRPr lang="en-US" altLang="zh-CN" sz="2400" dirty="0">
              <a:solidFill>
                <a:schemeClr val="bg1"/>
              </a:solidFill>
            </a:endParaRPr>
          </a:p>
          <a:p>
            <a:r>
              <a:rPr lang="zh-CN" altLang="en-US" sz="2400" dirty="0">
                <a:solidFill>
                  <a:schemeClr val="bg1"/>
                </a:solidFill>
              </a:rPr>
              <a:t>③</a:t>
            </a:r>
            <a:r>
              <a:rPr lang="en-US" altLang="zh-CN" sz="2400" dirty="0">
                <a:solidFill>
                  <a:schemeClr val="bg1"/>
                </a:solidFill>
              </a:rPr>
              <a:t>complete distortion</a:t>
            </a:r>
            <a:r>
              <a:rPr lang="zh-CN" altLang="en-US" sz="2400" dirty="0">
                <a:solidFill>
                  <a:schemeClr val="bg1"/>
                </a:solidFill>
              </a:rPr>
              <a:t>，</a:t>
            </a:r>
            <a:r>
              <a:rPr lang="en-US" altLang="zh-CN" sz="2400" dirty="0">
                <a:solidFill>
                  <a:schemeClr val="bg1"/>
                </a:solidFill>
              </a:rPr>
              <a:t>deliberate distortion</a:t>
            </a:r>
          </a:p>
          <a:p>
            <a:r>
              <a:rPr lang="en-US" altLang="zh-CN" sz="2400" dirty="0">
                <a:solidFill>
                  <a:schemeClr val="bg1"/>
                </a:solidFill>
              </a:rPr>
              <a:t>     </a:t>
            </a:r>
            <a:r>
              <a:rPr lang="zh-CN" altLang="en-US" sz="2400" dirty="0">
                <a:solidFill>
                  <a:schemeClr val="bg1"/>
                </a:solidFill>
              </a:rPr>
              <a:t>完全失真                      故意扭曲</a:t>
            </a:r>
            <a:endParaRPr lang="en-US" altLang="zh-CN" sz="24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
            <a:ext cx="18288000" cy="9901990"/>
          </a:xfrm>
          <a:custGeom>
            <a:avLst/>
            <a:gdLst/>
            <a:ahLst/>
            <a:cxnLst/>
            <a:rect l="l" t="t" r="r" b="b"/>
            <a:pathLst>
              <a:path w="18288000" h="9901990">
                <a:moveTo>
                  <a:pt x="0" y="0"/>
                </a:moveTo>
                <a:lnTo>
                  <a:pt x="18288000" y="0"/>
                </a:lnTo>
                <a:lnTo>
                  <a:pt x="18288000" y="9901991"/>
                </a:lnTo>
                <a:lnTo>
                  <a:pt x="0" y="99019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 name="Freeform 3"/>
          <p:cNvSpPr/>
          <p:nvPr/>
        </p:nvSpPr>
        <p:spPr>
          <a:xfrm>
            <a:off x="1040418" y="4180219"/>
            <a:ext cx="17247582" cy="5735139"/>
          </a:xfrm>
          <a:custGeom>
            <a:avLst/>
            <a:gdLst/>
            <a:ahLst/>
            <a:cxnLst/>
            <a:rect l="l" t="t" r="r" b="b"/>
            <a:pathLst>
              <a:path w="17247582" h="5735139">
                <a:moveTo>
                  <a:pt x="0" y="0"/>
                </a:moveTo>
                <a:lnTo>
                  <a:pt x="17247582" y="0"/>
                </a:lnTo>
                <a:lnTo>
                  <a:pt x="17247582" y="5735139"/>
                </a:lnTo>
                <a:lnTo>
                  <a:pt x="0" y="57351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4" name="Freeform 4"/>
          <p:cNvSpPr/>
          <p:nvPr/>
        </p:nvSpPr>
        <p:spPr>
          <a:xfrm>
            <a:off x="11600746" y="0"/>
            <a:ext cx="6687253" cy="4355434"/>
          </a:xfrm>
          <a:custGeom>
            <a:avLst/>
            <a:gdLst/>
            <a:ahLst/>
            <a:cxnLst/>
            <a:rect l="l" t="t" r="r" b="b"/>
            <a:pathLst>
              <a:path w="6687253" h="4355434">
                <a:moveTo>
                  <a:pt x="0" y="0"/>
                </a:moveTo>
                <a:lnTo>
                  <a:pt x="6687254" y="0"/>
                </a:lnTo>
                <a:lnTo>
                  <a:pt x="6687254" y="4355434"/>
                </a:lnTo>
                <a:lnTo>
                  <a:pt x="0" y="43554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
        <p:nvSpPr>
          <p:cNvPr id="5" name="Freeform 5"/>
          <p:cNvSpPr/>
          <p:nvPr/>
        </p:nvSpPr>
        <p:spPr>
          <a:xfrm>
            <a:off x="12488776" y="2646946"/>
            <a:ext cx="1106907" cy="1106907"/>
          </a:xfrm>
          <a:custGeom>
            <a:avLst/>
            <a:gdLst/>
            <a:ahLst/>
            <a:cxnLst/>
            <a:rect l="l" t="t" r="r" b="b"/>
            <a:pathLst>
              <a:path w="1106907" h="1106907">
                <a:moveTo>
                  <a:pt x="0" y="0"/>
                </a:moveTo>
                <a:lnTo>
                  <a:pt x="1106908" y="0"/>
                </a:lnTo>
                <a:lnTo>
                  <a:pt x="1106908" y="1106908"/>
                </a:lnTo>
                <a:lnTo>
                  <a:pt x="0" y="11069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7" name="Freeform 7"/>
          <p:cNvSpPr/>
          <p:nvPr/>
        </p:nvSpPr>
        <p:spPr>
          <a:xfrm>
            <a:off x="0" y="3441030"/>
            <a:ext cx="2839454" cy="4908885"/>
          </a:xfrm>
          <a:custGeom>
            <a:avLst/>
            <a:gdLst/>
            <a:ahLst/>
            <a:cxnLst/>
            <a:rect l="l" t="t" r="r" b="b"/>
            <a:pathLst>
              <a:path w="2839454" h="4908885">
                <a:moveTo>
                  <a:pt x="0" y="0"/>
                </a:moveTo>
                <a:lnTo>
                  <a:pt x="2839454" y="0"/>
                </a:lnTo>
                <a:lnTo>
                  <a:pt x="2839454" y="4908885"/>
                </a:lnTo>
                <a:lnTo>
                  <a:pt x="0" y="49088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CN" altLang="en-US"/>
          </a:p>
        </p:txBody>
      </p:sp>
      <p:grpSp>
        <p:nvGrpSpPr>
          <p:cNvPr id="8" name="Group 8"/>
          <p:cNvGrpSpPr/>
          <p:nvPr/>
        </p:nvGrpSpPr>
        <p:grpSpPr>
          <a:xfrm>
            <a:off x="3328236" y="2510088"/>
            <a:ext cx="1549064" cy="1549064"/>
            <a:chOff x="0" y="0"/>
            <a:chExt cx="2065418" cy="2065418"/>
          </a:xfrm>
        </p:grpSpPr>
        <p:sp>
          <p:nvSpPr>
            <p:cNvPr id="9" name="Freeform 9"/>
            <p:cNvSpPr/>
            <p:nvPr/>
          </p:nvSpPr>
          <p:spPr>
            <a:xfrm>
              <a:off x="38100" y="38100"/>
              <a:ext cx="1989328" cy="1989328"/>
            </a:xfrm>
            <a:custGeom>
              <a:avLst/>
              <a:gdLst/>
              <a:ahLst/>
              <a:cxnLst/>
              <a:rect l="l" t="t" r="r" b="b"/>
              <a:pathLst>
                <a:path w="1989328" h="1989328">
                  <a:moveTo>
                    <a:pt x="0" y="994664"/>
                  </a:moveTo>
                  <a:cubicBezTo>
                    <a:pt x="0" y="445262"/>
                    <a:pt x="445262" y="0"/>
                    <a:pt x="994664" y="0"/>
                  </a:cubicBezTo>
                  <a:cubicBezTo>
                    <a:pt x="1544066" y="0"/>
                    <a:pt x="1989328" y="445262"/>
                    <a:pt x="1989328" y="994664"/>
                  </a:cubicBezTo>
                  <a:cubicBezTo>
                    <a:pt x="1989328" y="1544066"/>
                    <a:pt x="1544066" y="1989328"/>
                    <a:pt x="994664" y="1989328"/>
                  </a:cubicBezTo>
                  <a:cubicBezTo>
                    <a:pt x="445262" y="1989328"/>
                    <a:pt x="0" y="1543939"/>
                    <a:pt x="0" y="994664"/>
                  </a:cubicBezTo>
                  <a:close/>
                </a:path>
              </a:pathLst>
            </a:custGeom>
            <a:blipFill>
              <a:blip r:embed="rId12"/>
              <a:stretch>
                <a:fillRect/>
              </a:stretch>
            </a:blipFill>
          </p:spPr>
          <p:txBody>
            <a:bodyPr/>
            <a:lstStyle/>
            <a:p>
              <a:endParaRPr lang="zh-CN" altLang="en-US"/>
            </a:p>
          </p:txBody>
        </p:sp>
        <p:sp>
          <p:nvSpPr>
            <p:cNvPr id="10" name="Freeform 10"/>
            <p:cNvSpPr/>
            <p:nvPr/>
          </p:nvSpPr>
          <p:spPr>
            <a:xfrm>
              <a:off x="0" y="0"/>
              <a:ext cx="2065528" cy="2065528"/>
            </a:xfrm>
            <a:custGeom>
              <a:avLst/>
              <a:gdLst/>
              <a:ahLst/>
              <a:cxnLst/>
              <a:rect l="l" t="t" r="r" b="b"/>
              <a:pathLst>
                <a:path w="2065528" h="2065528">
                  <a:moveTo>
                    <a:pt x="0" y="1032764"/>
                  </a:moveTo>
                  <a:cubicBezTo>
                    <a:pt x="0" y="462407"/>
                    <a:pt x="462407" y="0"/>
                    <a:pt x="1032764" y="0"/>
                  </a:cubicBezTo>
                  <a:lnTo>
                    <a:pt x="1032764" y="38100"/>
                  </a:lnTo>
                  <a:lnTo>
                    <a:pt x="1032764" y="0"/>
                  </a:lnTo>
                  <a:cubicBezTo>
                    <a:pt x="1603121" y="0"/>
                    <a:pt x="2065528" y="462407"/>
                    <a:pt x="2065528" y="1032764"/>
                  </a:cubicBezTo>
                  <a:lnTo>
                    <a:pt x="2027428" y="1032764"/>
                  </a:lnTo>
                  <a:lnTo>
                    <a:pt x="2065528" y="1032764"/>
                  </a:lnTo>
                  <a:cubicBezTo>
                    <a:pt x="2065528" y="1603121"/>
                    <a:pt x="1603121" y="2065528"/>
                    <a:pt x="1032764" y="2065528"/>
                  </a:cubicBezTo>
                  <a:lnTo>
                    <a:pt x="1032764" y="2027428"/>
                  </a:lnTo>
                  <a:lnTo>
                    <a:pt x="1032764" y="2065528"/>
                  </a:lnTo>
                  <a:cubicBezTo>
                    <a:pt x="462407" y="2065401"/>
                    <a:pt x="0" y="1603121"/>
                    <a:pt x="0" y="1032764"/>
                  </a:cubicBezTo>
                  <a:lnTo>
                    <a:pt x="38100" y="1032764"/>
                  </a:lnTo>
                  <a:lnTo>
                    <a:pt x="76200" y="1032764"/>
                  </a:lnTo>
                  <a:lnTo>
                    <a:pt x="38100" y="1032764"/>
                  </a:lnTo>
                  <a:lnTo>
                    <a:pt x="0" y="1032764"/>
                  </a:lnTo>
                  <a:moveTo>
                    <a:pt x="76200" y="1032764"/>
                  </a:moveTo>
                  <a:cubicBezTo>
                    <a:pt x="76200" y="1053846"/>
                    <a:pt x="59182" y="1070864"/>
                    <a:pt x="38100" y="1070864"/>
                  </a:cubicBezTo>
                  <a:cubicBezTo>
                    <a:pt x="17018" y="1070864"/>
                    <a:pt x="0" y="1053846"/>
                    <a:pt x="0" y="1032764"/>
                  </a:cubicBezTo>
                  <a:cubicBezTo>
                    <a:pt x="0" y="1011682"/>
                    <a:pt x="17018" y="994664"/>
                    <a:pt x="38100" y="994664"/>
                  </a:cubicBezTo>
                  <a:cubicBezTo>
                    <a:pt x="59182" y="994664"/>
                    <a:pt x="76200" y="1011682"/>
                    <a:pt x="76200" y="1032764"/>
                  </a:cubicBezTo>
                  <a:cubicBezTo>
                    <a:pt x="76200" y="1561084"/>
                    <a:pt x="504444" y="1989328"/>
                    <a:pt x="1032764" y="1989328"/>
                  </a:cubicBezTo>
                  <a:cubicBezTo>
                    <a:pt x="1561084" y="1989328"/>
                    <a:pt x="1989328" y="1561084"/>
                    <a:pt x="1989328" y="1032764"/>
                  </a:cubicBezTo>
                  <a:cubicBezTo>
                    <a:pt x="1989328" y="504444"/>
                    <a:pt x="1560957" y="76200"/>
                    <a:pt x="1032764" y="76200"/>
                  </a:cubicBezTo>
                  <a:lnTo>
                    <a:pt x="1032764" y="38100"/>
                  </a:lnTo>
                  <a:lnTo>
                    <a:pt x="1032764" y="76200"/>
                  </a:lnTo>
                  <a:cubicBezTo>
                    <a:pt x="504444" y="76200"/>
                    <a:pt x="76200" y="504444"/>
                    <a:pt x="76200" y="1032764"/>
                  </a:cubicBezTo>
                  <a:close/>
                </a:path>
              </a:pathLst>
            </a:custGeom>
            <a:solidFill>
              <a:srgbClr val="FFFFFF"/>
            </a:solidFill>
          </p:spPr>
          <p:txBody>
            <a:bodyPr/>
            <a:lstStyle/>
            <a:p>
              <a:endParaRPr lang="zh-CN" altLang="en-US"/>
            </a:p>
          </p:txBody>
        </p:sp>
      </p:grpSp>
      <p:sp>
        <p:nvSpPr>
          <p:cNvPr id="11" name="Freeform 11"/>
          <p:cNvSpPr/>
          <p:nvPr/>
        </p:nvSpPr>
        <p:spPr>
          <a:xfrm>
            <a:off x="616118" y="4788568"/>
            <a:ext cx="548439" cy="2439904"/>
          </a:xfrm>
          <a:custGeom>
            <a:avLst/>
            <a:gdLst/>
            <a:ahLst/>
            <a:cxnLst/>
            <a:rect l="l" t="t" r="r" b="b"/>
            <a:pathLst>
              <a:path w="548439" h="2439904">
                <a:moveTo>
                  <a:pt x="0" y="0"/>
                </a:moveTo>
                <a:lnTo>
                  <a:pt x="548438" y="0"/>
                </a:lnTo>
                <a:lnTo>
                  <a:pt x="548438" y="2439905"/>
                </a:lnTo>
                <a:lnTo>
                  <a:pt x="0" y="243990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CN" altLang="en-US"/>
          </a:p>
        </p:txBody>
      </p:sp>
      <p:grpSp>
        <p:nvGrpSpPr>
          <p:cNvPr id="12" name="Group 12"/>
          <p:cNvGrpSpPr/>
          <p:nvPr/>
        </p:nvGrpSpPr>
        <p:grpSpPr>
          <a:xfrm>
            <a:off x="13903995" y="6985836"/>
            <a:ext cx="1549064" cy="1549063"/>
            <a:chOff x="0" y="0"/>
            <a:chExt cx="2065418" cy="2065418"/>
          </a:xfrm>
        </p:grpSpPr>
        <p:sp>
          <p:nvSpPr>
            <p:cNvPr id="13" name="Freeform 13"/>
            <p:cNvSpPr/>
            <p:nvPr/>
          </p:nvSpPr>
          <p:spPr>
            <a:xfrm>
              <a:off x="38100" y="38100"/>
              <a:ext cx="1989328" cy="1989328"/>
            </a:xfrm>
            <a:custGeom>
              <a:avLst/>
              <a:gdLst/>
              <a:ahLst/>
              <a:cxnLst/>
              <a:rect l="l" t="t" r="r" b="b"/>
              <a:pathLst>
                <a:path w="1989328" h="1989328">
                  <a:moveTo>
                    <a:pt x="0" y="994664"/>
                  </a:moveTo>
                  <a:cubicBezTo>
                    <a:pt x="0" y="445262"/>
                    <a:pt x="445262" y="0"/>
                    <a:pt x="994664" y="0"/>
                  </a:cubicBezTo>
                  <a:cubicBezTo>
                    <a:pt x="1544066" y="0"/>
                    <a:pt x="1989328" y="445262"/>
                    <a:pt x="1989328" y="994664"/>
                  </a:cubicBezTo>
                  <a:cubicBezTo>
                    <a:pt x="1989328" y="1544066"/>
                    <a:pt x="1544066" y="1989328"/>
                    <a:pt x="994664" y="1989328"/>
                  </a:cubicBezTo>
                  <a:cubicBezTo>
                    <a:pt x="445262" y="1989328"/>
                    <a:pt x="0" y="1543939"/>
                    <a:pt x="0" y="994664"/>
                  </a:cubicBezTo>
                  <a:close/>
                </a:path>
              </a:pathLst>
            </a:custGeom>
            <a:blipFill>
              <a:blip r:embed="rId15"/>
              <a:stretch>
                <a:fillRect l="-4173" r="-4173"/>
              </a:stretch>
            </a:blipFill>
          </p:spPr>
          <p:txBody>
            <a:bodyPr/>
            <a:lstStyle/>
            <a:p>
              <a:endParaRPr lang="zh-CN" altLang="en-US"/>
            </a:p>
          </p:txBody>
        </p:sp>
        <p:sp>
          <p:nvSpPr>
            <p:cNvPr id="14" name="Freeform 14"/>
            <p:cNvSpPr/>
            <p:nvPr/>
          </p:nvSpPr>
          <p:spPr>
            <a:xfrm>
              <a:off x="0" y="0"/>
              <a:ext cx="2065528" cy="2065528"/>
            </a:xfrm>
            <a:custGeom>
              <a:avLst/>
              <a:gdLst/>
              <a:ahLst/>
              <a:cxnLst/>
              <a:rect l="l" t="t" r="r" b="b"/>
              <a:pathLst>
                <a:path w="2065528" h="2065528">
                  <a:moveTo>
                    <a:pt x="0" y="1032764"/>
                  </a:moveTo>
                  <a:cubicBezTo>
                    <a:pt x="0" y="462407"/>
                    <a:pt x="462407" y="0"/>
                    <a:pt x="1032764" y="0"/>
                  </a:cubicBezTo>
                  <a:lnTo>
                    <a:pt x="1032764" y="38100"/>
                  </a:lnTo>
                  <a:lnTo>
                    <a:pt x="1032764" y="0"/>
                  </a:lnTo>
                  <a:cubicBezTo>
                    <a:pt x="1603121" y="0"/>
                    <a:pt x="2065528" y="462407"/>
                    <a:pt x="2065528" y="1032764"/>
                  </a:cubicBezTo>
                  <a:lnTo>
                    <a:pt x="2027428" y="1032764"/>
                  </a:lnTo>
                  <a:lnTo>
                    <a:pt x="2065528" y="1032764"/>
                  </a:lnTo>
                  <a:cubicBezTo>
                    <a:pt x="2065528" y="1603121"/>
                    <a:pt x="1603121" y="2065528"/>
                    <a:pt x="1032764" y="2065528"/>
                  </a:cubicBezTo>
                  <a:lnTo>
                    <a:pt x="1032764" y="2027428"/>
                  </a:lnTo>
                  <a:lnTo>
                    <a:pt x="1032764" y="2065528"/>
                  </a:lnTo>
                  <a:cubicBezTo>
                    <a:pt x="462407" y="2065401"/>
                    <a:pt x="0" y="1603121"/>
                    <a:pt x="0" y="1032764"/>
                  </a:cubicBezTo>
                  <a:lnTo>
                    <a:pt x="38100" y="1032764"/>
                  </a:lnTo>
                  <a:lnTo>
                    <a:pt x="76200" y="1032764"/>
                  </a:lnTo>
                  <a:lnTo>
                    <a:pt x="38100" y="1032764"/>
                  </a:lnTo>
                  <a:lnTo>
                    <a:pt x="0" y="1032764"/>
                  </a:lnTo>
                  <a:moveTo>
                    <a:pt x="76200" y="1032764"/>
                  </a:moveTo>
                  <a:cubicBezTo>
                    <a:pt x="76200" y="1053846"/>
                    <a:pt x="59182" y="1070864"/>
                    <a:pt x="38100" y="1070864"/>
                  </a:cubicBezTo>
                  <a:cubicBezTo>
                    <a:pt x="17018" y="1070864"/>
                    <a:pt x="0" y="1053846"/>
                    <a:pt x="0" y="1032764"/>
                  </a:cubicBezTo>
                  <a:cubicBezTo>
                    <a:pt x="0" y="1011682"/>
                    <a:pt x="17018" y="994664"/>
                    <a:pt x="38100" y="994664"/>
                  </a:cubicBezTo>
                  <a:cubicBezTo>
                    <a:pt x="59182" y="994664"/>
                    <a:pt x="76200" y="1011682"/>
                    <a:pt x="76200" y="1032764"/>
                  </a:cubicBezTo>
                  <a:cubicBezTo>
                    <a:pt x="76200" y="1561084"/>
                    <a:pt x="504444" y="1989328"/>
                    <a:pt x="1032764" y="1989328"/>
                  </a:cubicBezTo>
                  <a:cubicBezTo>
                    <a:pt x="1561084" y="1989328"/>
                    <a:pt x="1989328" y="1561084"/>
                    <a:pt x="1989328" y="1032764"/>
                  </a:cubicBezTo>
                  <a:cubicBezTo>
                    <a:pt x="1989328" y="504444"/>
                    <a:pt x="1560957" y="76200"/>
                    <a:pt x="1032764" y="76200"/>
                  </a:cubicBezTo>
                  <a:lnTo>
                    <a:pt x="1032764" y="38100"/>
                  </a:lnTo>
                  <a:lnTo>
                    <a:pt x="1032764" y="76200"/>
                  </a:lnTo>
                  <a:cubicBezTo>
                    <a:pt x="504444" y="76200"/>
                    <a:pt x="76200" y="504444"/>
                    <a:pt x="76200" y="1032764"/>
                  </a:cubicBezTo>
                  <a:close/>
                </a:path>
              </a:pathLst>
            </a:custGeom>
            <a:solidFill>
              <a:srgbClr val="FFFFFF"/>
            </a:solidFill>
          </p:spPr>
          <p:txBody>
            <a:bodyPr/>
            <a:lstStyle/>
            <a:p>
              <a:endParaRPr lang="zh-CN" altLang="en-US"/>
            </a:p>
          </p:txBody>
        </p:sp>
      </p:grpSp>
      <p:sp>
        <p:nvSpPr>
          <p:cNvPr id="18" name="TextBox 18"/>
          <p:cNvSpPr txBox="1"/>
          <p:nvPr/>
        </p:nvSpPr>
        <p:spPr>
          <a:xfrm>
            <a:off x="1499691" y="909655"/>
            <a:ext cx="3367144" cy="247650"/>
          </a:xfrm>
          <a:prstGeom prst="rect">
            <a:avLst/>
          </a:prstGeom>
        </p:spPr>
        <p:txBody>
          <a:bodyPr lIns="0" tIns="0" rIns="0" bIns="0" rtlCol="0" anchor="t">
            <a:spAutoFit/>
          </a:bodyPr>
          <a:lstStyle/>
          <a:p>
            <a:pPr algn="l">
              <a:lnSpc>
                <a:spcPts val="1980"/>
              </a:lnSpc>
            </a:pPr>
            <a:r>
              <a:rPr lang="en-US" sz="1650">
                <a:solidFill>
                  <a:srgbClr val="FFFFFF"/>
                </a:solidFill>
                <a:latin typeface="Montserrat Ultra-Bold"/>
              </a:rPr>
              <a:t>BUPT</a:t>
            </a:r>
          </a:p>
        </p:txBody>
      </p:sp>
      <p:sp>
        <p:nvSpPr>
          <p:cNvPr id="19" name="AutoShape 19"/>
          <p:cNvSpPr/>
          <p:nvPr/>
        </p:nvSpPr>
        <p:spPr>
          <a:xfrm>
            <a:off x="2297694" y="905733"/>
            <a:ext cx="9525" cy="251572"/>
          </a:xfrm>
          <a:prstGeom prst="line">
            <a:avLst/>
          </a:prstGeom>
          <a:ln w="9525" cap="rnd">
            <a:solidFill>
              <a:srgbClr val="FFFFFF"/>
            </a:solidFill>
            <a:prstDash val="solid"/>
            <a:headEnd type="none" w="sm" len="sm"/>
            <a:tailEnd type="none" w="sm" len="sm"/>
          </a:ln>
        </p:spPr>
        <p:txBody>
          <a:bodyPr/>
          <a:lstStyle/>
          <a:p>
            <a:endParaRPr lang="zh-CN" altLang="en-US"/>
          </a:p>
        </p:txBody>
      </p:sp>
      <p:sp>
        <p:nvSpPr>
          <p:cNvPr id="22" name="TextBox 22"/>
          <p:cNvSpPr txBox="1"/>
          <p:nvPr/>
        </p:nvSpPr>
        <p:spPr>
          <a:xfrm>
            <a:off x="2513587" y="889647"/>
            <a:ext cx="2353248" cy="247650"/>
          </a:xfrm>
          <a:prstGeom prst="rect">
            <a:avLst/>
          </a:prstGeom>
        </p:spPr>
        <p:txBody>
          <a:bodyPr lIns="0" tIns="0" rIns="0" bIns="0" rtlCol="0" anchor="t">
            <a:spAutoFit/>
          </a:bodyPr>
          <a:lstStyle/>
          <a:p>
            <a:pPr algn="l">
              <a:lnSpc>
                <a:spcPts val="1980"/>
              </a:lnSpc>
            </a:pPr>
            <a:r>
              <a:rPr lang="en-US" sz="1650" spc="320">
                <a:solidFill>
                  <a:srgbClr val="FFFFFF"/>
                </a:solidFill>
                <a:ea typeface="思源黑体"/>
              </a:rPr>
              <a:t>厚德博学 敬业乐群</a:t>
            </a:r>
          </a:p>
        </p:txBody>
      </p:sp>
      <p:sp>
        <p:nvSpPr>
          <p:cNvPr id="23" name="Freeform 23"/>
          <p:cNvSpPr/>
          <p:nvPr/>
        </p:nvSpPr>
        <p:spPr>
          <a:xfrm>
            <a:off x="15806378" y="266361"/>
            <a:ext cx="2135453" cy="640998"/>
          </a:xfrm>
          <a:custGeom>
            <a:avLst/>
            <a:gdLst/>
            <a:ahLst/>
            <a:cxnLst/>
            <a:rect l="l" t="t" r="r" b="b"/>
            <a:pathLst>
              <a:path w="2135453" h="640998">
                <a:moveTo>
                  <a:pt x="0" y="0"/>
                </a:moveTo>
                <a:lnTo>
                  <a:pt x="2135453" y="0"/>
                </a:lnTo>
                <a:lnTo>
                  <a:pt x="2135453" y="640998"/>
                </a:lnTo>
                <a:lnTo>
                  <a:pt x="0" y="640998"/>
                </a:lnTo>
                <a:lnTo>
                  <a:pt x="0" y="0"/>
                </a:lnTo>
                <a:close/>
              </a:path>
            </a:pathLst>
          </a:custGeom>
          <a:blipFill>
            <a:blip r:embed="rId16"/>
            <a:stretch>
              <a:fillRect/>
            </a:stretch>
          </a:blipFill>
        </p:spPr>
        <p:txBody>
          <a:bodyPr/>
          <a:lstStyle/>
          <a:p>
            <a:endParaRPr lang="zh-CN" altLang="en-US"/>
          </a:p>
        </p:txBody>
      </p:sp>
      <p:sp>
        <p:nvSpPr>
          <p:cNvPr id="27" name="TextBox 6">
            <a:extLst>
              <a:ext uri="{FF2B5EF4-FFF2-40B4-BE49-F238E27FC236}">
                <a16:creationId xmlns:a16="http://schemas.microsoft.com/office/drawing/2014/main" id="{98916FEF-A778-4FD4-9C1E-52213324C655}"/>
              </a:ext>
            </a:extLst>
          </p:cNvPr>
          <p:cNvSpPr txBox="1"/>
          <p:nvPr/>
        </p:nvSpPr>
        <p:spPr>
          <a:xfrm>
            <a:off x="3140889" y="4897300"/>
            <a:ext cx="12006224" cy="1504818"/>
          </a:xfrm>
          <a:prstGeom prst="rect">
            <a:avLst/>
          </a:prstGeom>
        </p:spPr>
        <p:txBody>
          <a:bodyPr lIns="0" tIns="0" rIns="0" bIns="0" rtlCol="0" anchor="t">
            <a:spAutoFit/>
          </a:bodyPr>
          <a:lstStyle/>
          <a:p>
            <a:pPr algn="ctr">
              <a:lnSpc>
                <a:spcPts val="11880"/>
              </a:lnSpc>
            </a:pPr>
            <a:r>
              <a:rPr lang="en-US" sz="9900">
                <a:solidFill>
                  <a:srgbClr val="FFFFFF"/>
                </a:solidFill>
                <a:ea typeface="思源黑体-超粗体 Heavy"/>
              </a:rPr>
              <a:t>感谢你的观看</a:t>
            </a:r>
          </a:p>
        </p:txBody>
      </p:sp>
      <p:sp>
        <p:nvSpPr>
          <p:cNvPr id="28" name="TextBox 20">
            <a:extLst>
              <a:ext uri="{FF2B5EF4-FFF2-40B4-BE49-F238E27FC236}">
                <a16:creationId xmlns:a16="http://schemas.microsoft.com/office/drawing/2014/main" id="{7CB71D14-F0F5-486A-9EB7-AD201B775E45}"/>
              </a:ext>
            </a:extLst>
          </p:cNvPr>
          <p:cNvSpPr txBox="1"/>
          <p:nvPr/>
        </p:nvSpPr>
        <p:spPr>
          <a:xfrm>
            <a:off x="6332822" y="3793698"/>
            <a:ext cx="5622357" cy="914301"/>
          </a:xfrm>
          <a:prstGeom prst="rect">
            <a:avLst/>
          </a:prstGeom>
        </p:spPr>
        <p:txBody>
          <a:bodyPr lIns="0" tIns="0" rIns="0" bIns="0" rtlCol="0" anchor="t">
            <a:spAutoFit/>
          </a:bodyPr>
          <a:lstStyle/>
          <a:p>
            <a:pPr algn="ctr">
              <a:lnSpc>
                <a:spcPts val="7200"/>
              </a:lnSpc>
            </a:pPr>
            <a:r>
              <a:rPr lang="en-US" sz="6000" dirty="0">
                <a:solidFill>
                  <a:srgbClr val="FFFFFF"/>
                </a:solidFill>
                <a:latin typeface="Montserrat Ultra-Bold"/>
              </a:rPr>
              <a:t>THANK YOU</a:t>
            </a:r>
          </a:p>
        </p:txBody>
      </p:sp>
    </p:spTree>
    <p:extLst>
      <p:ext uri="{BB962C8B-B14F-4D97-AF65-F5344CB8AC3E}">
        <p14:creationId xmlns:p14="http://schemas.microsoft.com/office/powerpoint/2010/main" val="2583714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688</Words>
  <Application>Microsoft Office PowerPoint</Application>
  <PresentationFormat>自定义</PresentationFormat>
  <Paragraphs>78</Paragraphs>
  <Slides>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Montserrat Ultra-Bold</vt:lpstr>
      <vt:lpstr>思源黑体-超粗体</vt:lpstr>
      <vt:lpstr>Montserrat</vt:lpstr>
      <vt:lpstr>思源黑体-超粗体 Heavy</vt:lpstr>
      <vt:lpstr>思源黑体-粗体</vt:lpstr>
      <vt:lpstr>Arial</vt:lpstr>
      <vt:lpstr>思源黑体-粗体 Bold</vt:lpstr>
      <vt:lpstr>思源黑体</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多彩简约商业计划书演示文稿 副本</dc:title>
  <dc:creator>唐玉婵</dc:creator>
  <cp:lastModifiedBy>ziyi ji</cp:lastModifiedBy>
  <cp:revision>5</cp:revision>
  <dcterms:created xsi:type="dcterms:W3CDTF">2006-08-16T00:00:00Z</dcterms:created>
  <dcterms:modified xsi:type="dcterms:W3CDTF">2024-10-20T13:34:58Z</dcterms:modified>
  <dc:identifier>DAF_BPl0TN0</dc:identifier>
</cp:coreProperties>
</file>